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8" r:id="rId4"/>
  </p:sldMasterIdLst>
  <p:sldIdLst>
    <p:sldId id="256" r:id="rId5"/>
    <p:sldId id="2147474279" r:id="rId6"/>
    <p:sldId id="265" r:id="rId7"/>
    <p:sldId id="2147474277" r:id="rId8"/>
    <p:sldId id="264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34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677B1B0-3566-43DD-900A-9A6ABECF7949}" v="119" dt="2026-06-24T07:01:43.7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50" d="100"/>
          <a:sy n="150" d="100"/>
        </p:scale>
        <p:origin x="72" y="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ierre Rouy" userId="fdff0b62-ae4a-4b2c-a637-58625da72374" providerId="ADAL" clId="{74903353-7200-4BB7-A8A6-40EC79FCFA6A}"/>
    <pc:docChg chg="undo custSel addSld delSld modSld modMainMaster">
      <pc:chgData name="Pierre Rouy" userId="fdff0b62-ae4a-4b2c-a637-58625da72374" providerId="ADAL" clId="{74903353-7200-4BB7-A8A6-40EC79FCFA6A}" dt="2026-06-24T07:03:48.885" v="3135" actId="20577"/>
      <pc:docMkLst>
        <pc:docMk/>
      </pc:docMkLst>
      <pc:sldChg chg="del">
        <pc:chgData name="Pierre Rouy" userId="fdff0b62-ae4a-4b2c-a637-58625da72374" providerId="ADAL" clId="{74903353-7200-4BB7-A8A6-40EC79FCFA6A}" dt="2026-06-23T06:16:58.107" v="1" actId="47"/>
        <pc:sldMkLst>
          <pc:docMk/>
          <pc:sldMk cId="2854573603" sldId="256"/>
        </pc:sldMkLst>
      </pc:sldChg>
      <pc:sldChg chg="addSp delSp modSp add mod">
        <pc:chgData name="Pierre Rouy" userId="fdff0b62-ae4a-4b2c-a637-58625da72374" providerId="ADAL" clId="{74903353-7200-4BB7-A8A6-40EC79FCFA6A}" dt="2026-06-23T07:23:12.409" v="542" actId="478"/>
        <pc:sldMkLst>
          <pc:docMk/>
          <pc:sldMk cId="3784089036" sldId="256"/>
        </pc:sldMkLst>
        <pc:spChg chg="mod">
          <ac:chgData name="Pierre Rouy" userId="fdff0b62-ae4a-4b2c-a637-58625da72374" providerId="ADAL" clId="{74903353-7200-4BB7-A8A6-40EC79FCFA6A}" dt="2026-06-23T07:05:43.645" v="460" actId="255"/>
          <ac:spMkLst>
            <pc:docMk/>
            <pc:sldMk cId="3784089036" sldId="256"/>
            <ac:spMk id="6" creationId="{5446A1E4-B8CE-02B9-88CD-05318D8FAE9E}"/>
          </ac:spMkLst>
        </pc:spChg>
        <pc:spChg chg="del">
          <ac:chgData name="Pierre Rouy" userId="fdff0b62-ae4a-4b2c-a637-58625da72374" providerId="ADAL" clId="{74903353-7200-4BB7-A8A6-40EC79FCFA6A}" dt="2026-06-23T06:39:53.414" v="23" actId="478"/>
          <ac:spMkLst>
            <pc:docMk/>
            <pc:sldMk cId="3784089036" sldId="256"/>
            <ac:spMk id="8" creationId="{A902B7C8-711E-9767-CB83-E172FBB61F4D}"/>
          </ac:spMkLst>
        </pc:spChg>
        <pc:picChg chg="add mod">
          <ac:chgData name="Pierre Rouy" userId="fdff0b62-ae4a-4b2c-a637-58625da72374" providerId="ADAL" clId="{74903353-7200-4BB7-A8A6-40EC79FCFA6A}" dt="2026-06-23T07:05:56.642" v="462" actId="1076"/>
          <ac:picMkLst>
            <pc:docMk/>
            <pc:sldMk cId="3784089036" sldId="256"/>
            <ac:picMk id="2" creationId="{8D7B2D03-4597-F6EA-E8C0-8CD82ADF2FCA}"/>
          </ac:picMkLst>
        </pc:picChg>
        <pc:picChg chg="add del mod">
          <ac:chgData name="Pierre Rouy" userId="fdff0b62-ae4a-4b2c-a637-58625da72374" providerId="ADAL" clId="{74903353-7200-4BB7-A8A6-40EC79FCFA6A}" dt="2026-06-23T07:23:12.409" v="542" actId="478"/>
          <ac:picMkLst>
            <pc:docMk/>
            <pc:sldMk cId="3784089036" sldId="256"/>
            <ac:picMk id="3" creationId="{AC6CAEF1-712D-AB55-4E89-73989F6EF9BA}"/>
          </ac:picMkLst>
        </pc:picChg>
        <pc:picChg chg="mod">
          <ac:chgData name="Pierre Rouy" userId="fdff0b62-ae4a-4b2c-a637-58625da72374" providerId="ADAL" clId="{74903353-7200-4BB7-A8A6-40EC79FCFA6A}" dt="2026-06-23T07:05:12.837" v="455" actId="1076"/>
          <ac:picMkLst>
            <pc:docMk/>
            <pc:sldMk cId="3784089036" sldId="256"/>
            <ac:picMk id="7" creationId="{A8E0DEBD-BAD5-6A90-B334-67B0AE4A60F9}"/>
          </ac:picMkLst>
        </pc:picChg>
        <pc:picChg chg="add del mod">
          <ac:chgData name="Pierre Rouy" userId="fdff0b62-ae4a-4b2c-a637-58625da72374" providerId="ADAL" clId="{74903353-7200-4BB7-A8A6-40EC79FCFA6A}" dt="2026-06-23T07:04:15.984" v="445" actId="478"/>
          <ac:picMkLst>
            <pc:docMk/>
            <pc:sldMk cId="3784089036" sldId="256"/>
            <ac:picMk id="11" creationId="{0910B6A1-B69A-EA58-3BAC-FE3FA574D543}"/>
          </ac:picMkLst>
        </pc:picChg>
      </pc:sldChg>
      <pc:sldChg chg="modSp del mod">
        <pc:chgData name="Pierre Rouy" userId="fdff0b62-ae4a-4b2c-a637-58625da72374" providerId="ADAL" clId="{74903353-7200-4BB7-A8A6-40EC79FCFA6A}" dt="2026-06-23T06:54:14.083" v="361" actId="47"/>
        <pc:sldMkLst>
          <pc:docMk/>
          <pc:sldMk cId="3497514472" sldId="257"/>
        </pc:sldMkLst>
        <pc:spChg chg="mod">
          <ac:chgData name="Pierre Rouy" userId="fdff0b62-ae4a-4b2c-a637-58625da72374" providerId="ADAL" clId="{74903353-7200-4BB7-A8A6-40EC79FCFA6A}" dt="2026-06-23T06:17:05.604" v="19" actId="20577"/>
          <ac:spMkLst>
            <pc:docMk/>
            <pc:sldMk cId="3497514472" sldId="257"/>
            <ac:spMk id="2" creationId="{B8A31116-9EEF-FD65-4011-71AAC882F1E1}"/>
          </ac:spMkLst>
        </pc:spChg>
        <pc:spChg chg="mod">
          <ac:chgData name="Pierre Rouy" userId="fdff0b62-ae4a-4b2c-a637-58625da72374" providerId="ADAL" clId="{74903353-7200-4BB7-A8A6-40EC79FCFA6A}" dt="2026-06-23T06:47:44.002" v="348" actId="20577"/>
          <ac:spMkLst>
            <pc:docMk/>
            <pc:sldMk cId="3497514472" sldId="257"/>
            <ac:spMk id="4" creationId="{9AD60CD2-119F-31D1-5FD2-4999EF334115}"/>
          </ac:spMkLst>
        </pc:spChg>
      </pc:sldChg>
      <pc:sldChg chg="del">
        <pc:chgData name="Pierre Rouy" userId="fdff0b62-ae4a-4b2c-a637-58625da72374" providerId="ADAL" clId="{74903353-7200-4BB7-A8A6-40EC79FCFA6A}" dt="2026-06-23T06:16:55.040" v="0" actId="47"/>
        <pc:sldMkLst>
          <pc:docMk/>
          <pc:sldMk cId="3665698238" sldId="258"/>
        </pc:sldMkLst>
      </pc:sldChg>
      <pc:sldChg chg="addSp delSp modSp new mod">
        <pc:chgData name="Pierre Rouy" userId="fdff0b62-ae4a-4b2c-a637-58625da72374" providerId="ADAL" clId="{74903353-7200-4BB7-A8A6-40EC79FCFA6A}" dt="2026-06-23T15:47:05.108" v="2980" actId="478"/>
        <pc:sldMkLst>
          <pc:docMk/>
          <pc:sldMk cId="1594381235" sldId="265"/>
        </pc:sldMkLst>
        <pc:spChg chg="mod">
          <ac:chgData name="Pierre Rouy" userId="fdff0b62-ae4a-4b2c-a637-58625da72374" providerId="ADAL" clId="{74903353-7200-4BB7-A8A6-40EC79FCFA6A}" dt="2026-06-23T06:43:10.186" v="48" actId="20577"/>
          <ac:spMkLst>
            <pc:docMk/>
            <pc:sldMk cId="1594381235" sldId="265"/>
            <ac:spMk id="2" creationId="{694D59D0-8288-B44A-8955-22B06DE0C860}"/>
          </ac:spMkLst>
        </pc:spChg>
        <pc:spChg chg="del">
          <ac:chgData name="Pierre Rouy" userId="fdff0b62-ae4a-4b2c-a637-58625da72374" providerId="ADAL" clId="{74903353-7200-4BB7-A8A6-40EC79FCFA6A}" dt="2026-06-23T15:47:05.108" v="2980" actId="478"/>
          <ac:spMkLst>
            <pc:docMk/>
            <pc:sldMk cId="1594381235" sldId="265"/>
            <ac:spMk id="4" creationId="{F594E509-395D-0ECD-5CF7-77256866852F}"/>
          </ac:spMkLst>
        </pc:spChg>
        <pc:spChg chg="del">
          <ac:chgData name="Pierre Rouy" userId="fdff0b62-ae4a-4b2c-a637-58625da72374" providerId="ADAL" clId="{74903353-7200-4BB7-A8A6-40EC79FCFA6A}" dt="2026-06-23T08:49:03.858" v="983" actId="478"/>
          <ac:spMkLst>
            <pc:docMk/>
            <pc:sldMk cId="1594381235" sldId="265"/>
            <ac:spMk id="5" creationId="{5BED2601-6914-2067-95D0-B5D24C270B6F}"/>
          </ac:spMkLst>
        </pc:spChg>
        <pc:spChg chg="add del mod">
          <ac:chgData name="Pierre Rouy" userId="fdff0b62-ae4a-4b2c-a637-58625da72374" providerId="ADAL" clId="{74903353-7200-4BB7-A8A6-40EC79FCFA6A}" dt="2026-06-23T09:51:16.447" v="1318" actId="478"/>
          <ac:spMkLst>
            <pc:docMk/>
            <pc:sldMk cId="1594381235" sldId="265"/>
            <ac:spMk id="6" creationId="{9D01F4B8-A616-1BFE-0A7B-E23B6F492005}"/>
          </ac:spMkLst>
        </pc:spChg>
        <pc:spChg chg="add del mod">
          <ac:chgData name="Pierre Rouy" userId="fdff0b62-ae4a-4b2c-a637-58625da72374" providerId="ADAL" clId="{74903353-7200-4BB7-A8A6-40EC79FCFA6A}" dt="2026-06-23T09:51:18.199" v="1319" actId="478"/>
          <ac:spMkLst>
            <pc:docMk/>
            <pc:sldMk cId="1594381235" sldId="265"/>
            <ac:spMk id="7" creationId="{AC777FF5-21FF-CAF3-4F75-92EF09060F20}"/>
          </ac:spMkLst>
        </pc:spChg>
        <pc:spChg chg="add mod">
          <ac:chgData name="Pierre Rouy" userId="fdff0b62-ae4a-4b2c-a637-58625da72374" providerId="ADAL" clId="{74903353-7200-4BB7-A8A6-40EC79FCFA6A}" dt="2026-06-23T09:51:33.641" v="1389" actId="1037"/>
          <ac:spMkLst>
            <pc:docMk/>
            <pc:sldMk cId="1594381235" sldId="265"/>
            <ac:spMk id="8" creationId="{2C9AC5D6-47A8-F6AC-2498-F5D22AFBEFE1}"/>
          </ac:spMkLst>
        </pc:spChg>
        <pc:spChg chg="add mod">
          <ac:chgData name="Pierre Rouy" userId="fdff0b62-ae4a-4b2c-a637-58625da72374" providerId="ADAL" clId="{74903353-7200-4BB7-A8A6-40EC79FCFA6A}" dt="2026-06-23T09:51:33.641" v="1389" actId="1037"/>
          <ac:spMkLst>
            <pc:docMk/>
            <pc:sldMk cId="1594381235" sldId="265"/>
            <ac:spMk id="9" creationId="{E881F4EF-24A8-003A-E95E-7E19C55E67CA}"/>
          </ac:spMkLst>
        </pc:spChg>
        <pc:spChg chg="add mod">
          <ac:chgData name="Pierre Rouy" userId="fdff0b62-ae4a-4b2c-a637-58625da72374" providerId="ADAL" clId="{74903353-7200-4BB7-A8A6-40EC79FCFA6A}" dt="2026-06-23T09:51:33.641" v="1389" actId="1037"/>
          <ac:spMkLst>
            <pc:docMk/>
            <pc:sldMk cId="1594381235" sldId="265"/>
            <ac:spMk id="10" creationId="{B097A5D0-18FB-1507-5238-396678556CEA}"/>
          </ac:spMkLst>
        </pc:spChg>
        <pc:spChg chg="add del mod">
          <ac:chgData name="Pierre Rouy" userId="fdff0b62-ae4a-4b2c-a637-58625da72374" providerId="ADAL" clId="{74903353-7200-4BB7-A8A6-40EC79FCFA6A}" dt="2026-06-23T09:33:55.233" v="1057"/>
          <ac:spMkLst>
            <pc:docMk/>
            <pc:sldMk cId="1594381235" sldId="265"/>
            <ac:spMk id="15" creationId="{A9E1694C-DAB5-6013-D14A-42A41176D786}"/>
          </ac:spMkLst>
        </pc:spChg>
        <pc:spChg chg="add del mod">
          <ac:chgData name="Pierre Rouy" userId="fdff0b62-ae4a-4b2c-a637-58625da72374" providerId="ADAL" clId="{74903353-7200-4BB7-A8A6-40EC79FCFA6A}" dt="2026-06-23T09:29:16.018" v="1049" actId="478"/>
          <ac:spMkLst>
            <pc:docMk/>
            <pc:sldMk cId="1594381235" sldId="265"/>
            <ac:spMk id="16" creationId="{26A157AC-1BE8-CEBD-FA82-A4E452969190}"/>
          </ac:spMkLst>
        </pc:spChg>
        <pc:spChg chg="add del mod">
          <ac:chgData name="Pierre Rouy" userId="fdff0b62-ae4a-4b2c-a637-58625da72374" providerId="ADAL" clId="{74903353-7200-4BB7-A8A6-40EC79FCFA6A}" dt="2026-06-23T09:29:16.018" v="1049" actId="478"/>
          <ac:spMkLst>
            <pc:docMk/>
            <pc:sldMk cId="1594381235" sldId="265"/>
            <ac:spMk id="17" creationId="{890AC9F4-76EF-0527-6B60-1C376EE5CFFC}"/>
          </ac:spMkLst>
        </pc:spChg>
        <pc:spChg chg="add del mod">
          <ac:chgData name="Pierre Rouy" userId="fdff0b62-ae4a-4b2c-a637-58625da72374" providerId="ADAL" clId="{74903353-7200-4BB7-A8A6-40EC79FCFA6A}" dt="2026-06-23T09:29:16.018" v="1049" actId="478"/>
          <ac:spMkLst>
            <pc:docMk/>
            <pc:sldMk cId="1594381235" sldId="265"/>
            <ac:spMk id="18" creationId="{DF31B5FB-E860-DF02-12FD-D989C57B4500}"/>
          </ac:spMkLst>
        </pc:spChg>
        <pc:spChg chg="add del mod">
          <ac:chgData name="Pierre Rouy" userId="fdff0b62-ae4a-4b2c-a637-58625da72374" providerId="ADAL" clId="{74903353-7200-4BB7-A8A6-40EC79FCFA6A}" dt="2026-06-23T09:29:16.018" v="1049" actId="478"/>
          <ac:spMkLst>
            <pc:docMk/>
            <pc:sldMk cId="1594381235" sldId="265"/>
            <ac:spMk id="19" creationId="{4F973A90-A801-7831-4B05-BE79C4C0D0DD}"/>
          </ac:spMkLst>
        </pc:spChg>
        <pc:spChg chg="add del mod">
          <ac:chgData name="Pierre Rouy" userId="fdff0b62-ae4a-4b2c-a637-58625da72374" providerId="ADAL" clId="{74903353-7200-4BB7-A8A6-40EC79FCFA6A}" dt="2026-06-23T09:29:16.018" v="1049" actId="478"/>
          <ac:spMkLst>
            <pc:docMk/>
            <pc:sldMk cId="1594381235" sldId="265"/>
            <ac:spMk id="20" creationId="{571BBC20-1986-607D-17A2-44CE549B1120}"/>
          </ac:spMkLst>
        </pc:spChg>
        <pc:spChg chg="add del mod">
          <ac:chgData name="Pierre Rouy" userId="fdff0b62-ae4a-4b2c-a637-58625da72374" providerId="ADAL" clId="{74903353-7200-4BB7-A8A6-40EC79FCFA6A}" dt="2026-06-23T09:29:16.018" v="1049" actId="478"/>
          <ac:spMkLst>
            <pc:docMk/>
            <pc:sldMk cId="1594381235" sldId="265"/>
            <ac:spMk id="21" creationId="{B607EDE4-9E77-5AD3-6DEA-D3F0D17266FE}"/>
          </ac:spMkLst>
        </pc:spChg>
        <pc:spChg chg="add mod">
          <ac:chgData name="Pierre Rouy" userId="fdff0b62-ae4a-4b2c-a637-58625da72374" providerId="ADAL" clId="{74903353-7200-4BB7-A8A6-40EC79FCFA6A}" dt="2026-06-23T11:10:45.395" v="1732" actId="1036"/>
          <ac:spMkLst>
            <pc:docMk/>
            <pc:sldMk cId="1594381235" sldId="265"/>
            <ac:spMk id="23" creationId="{09D3A1AE-1D12-676B-FE85-C2B8E7D25A79}"/>
          </ac:spMkLst>
        </pc:spChg>
        <pc:spChg chg="add del mod">
          <ac:chgData name="Pierre Rouy" userId="fdff0b62-ae4a-4b2c-a637-58625da72374" providerId="ADAL" clId="{74903353-7200-4BB7-A8A6-40EC79FCFA6A}" dt="2026-06-23T11:10:28.096" v="1698" actId="478"/>
          <ac:spMkLst>
            <pc:docMk/>
            <pc:sldMk cId="1594381235" sldId="265"/>
            <ac:spMk id="24" creationId="{1EB1631A-BC6E-7EC5-5968-EB40DB99CEEC}"/>
          </ac:spMkLst>
        </pc:spChg>
        <pc:spChg chg="add mod">
          <ac:chgData name="Pierre Rouy" userId="fdff0b62-ae4a-4b2c-a637-58625da72374" providerId="ADAL" clId="{74903353-7200-4BB7-A8A6-40EC79FCFA6A}" dt="2026-06-23T09:51:33.641" v="1389" actId="1037"/>
          <ac:spMkLst>
            <pc:docMk/>
            <pc:sldMk cId="1594381235" sldId="265"/>
            <ac:spMk id="26" creationId="{C3340FB5-60F8-1D52-F080-3CB13416AF56}"/>
          </ac:spMkLst>
        </pc:spChg>
        <pc:spChg chg="add mod">
          <ac:chgData name="Pierre Rouy" userId="fdff0b62-ae4a-4b2c-a637-58625da72374" providerId="ADAL" clId="{74903353-7200-4BB7-A8A6-40EC79FCFA6A}" dt="2026-06-23T09:51:33.641" v="1389" actId="1037"/>
          <ac:spMkLst>
            <pc:docMk/>
            <pc:sldMk cId="1594381235" sldId="265"/>
            <ac:spMk id="27" creationId="{7DE8C020-3493-B959-2810-1A1E03D6113C}"/>
          </ac:spMkLst>
        </pc:spChg>
        <pc:spChg chg="add mod">
          <ac:chgData name="Pierre Rouy" userId="fdff0b62-ae4a-4b2c-a637-58625da72374" providerId="ADAL" clId="{74903353-7200-4BB7-A8A6-40EC79FCFA6A}" dt="2026-06-23T09:51:44.617" v="1425" actId="20577"/>
          <ac:spMkLst>
            <pc:docMk/>
            <pc:sldMk cId="1594381235" sldId="265"/>
            <ac:spMk id="28" creationId="{7B96DA59-B1D1-9A59-AFE3-7D51A9EA2B45}"/>
          </ac:spMkLst>
        </pc:spChg>
        <pc:spChg chg="add mod">
          <ac:chgData name="Pierre Rouy" userId="fdff0b62-ae4a-4b2c-a637-58625da72374" providerId="ADAL" clId="{74903353-7200-4BB7-A8A6-40EC79FCFA6A}" dt="2026-06-23T11:11:00.944" v="1756" actId="1036"/>
          <ac:spMkLst>
            <pc:docMk/>
            <pc:sldMk cId="1594381235" sldId="265"/>
            <ac:spMk id="29" creationId="{148CC64D-767F-61A7-2E6A-7EA138E009D0}"/>
          </ac:spMkLst>
        </pc:spChg>
        <pc:spChg chg="add del mod">
          <ac:chgData name="Pierre Rouy" userId="fdff0b62-ae4a-4b2c-a637-58625da72374" providerId="ADAL" clId="{74903353-7200-4BB7-A8A6-40EC79FCFA6A}" dt="2026-06-23T09:59:48.687" v="1489" actId="478"/>
          <ac:spMkLst>
            <pc:docMk/>
            <pc:sldMk cId="1594381235" sldId="265"/>
            <ac:spMk id="30" creationId="{1903D4B4-54FF-0799-2468-A5A7AEFBF47A}"/>
          </ac:spMkLst>
        </pc:spChg>
        <pc:spChg chg="add del">
          <ac:chgData name="Pierre Rouy" userId="fdff0b62-ae4a-4b2c-a637-58625da72374" providerId="ADAL" clId="{74903353-7200-4BB7-A8A6-40EC79FCFA6A}" dt="2026-06-23T10:05:12.930" v="1657" actId="22"/>
          <ac:spMkLst>
            <pc:docMk/>
            <pc:sldMk cId="1594381235" sldId="265"/>
            <ac:spMk id="33" creationId="{1FAABD02-0386-4B76-7416-B728F3355DA7}"/>
          </ac:spMkLst>
        </pc:spChg>
        <pc:spChg chg="add del mod">
          <ac:chgData name="Pierre Rouy" userId="fdff0b62-ae4a-4b2c-a637-58625da72374" providerId="ADAL" clId="{74903353-7200-4BB7-A8A6-40EC79FCFA6A}" dt="2026-06-23T10:07:45.926" v="1675" actId="478"/>
          <ac:spMkLst>
            <pc:docMk/>
            <pc:sldMk cId="1594381235" sldId="265"/>
            <ac:spMk id="36" creationId="{BCFCB42A-0926-DB99-E6A7-DB72452BB6E2}"/>
          </ac:spMkLst>
        </pc:spChg>
        <pc:spChg chg="add mod">
          <ac:chgData name="Pierre Rouy" userId="fdff0b62-ae4a-4b2c-a637-58625da72374" providerId="ADAL" clId="{74903353-7200-4BB7-A8A6-40EC79FCFA6A}" dt="2026-06-23T11:09:55.564" v="1696" actId="164"/>
          <ac:spMkLst>
            <pc:docMk/>
            <pc:sldMk cId="1594381235" sldId="265"/>
            <ac:spMk id="41" creationId="{C39E3DE8-7C81-5B52-3A61-3F58B02E4A3A}"/>
          </ac:spMkLst>
        </pc:spChg>
        <pc:grpChg chg="add mod">
          <ac:chgData name="Pierre Rouy" userId="fdff0b62-ae4a-4b2c-a637-58625da72374" providerId="ADAL" clId="{74903353-7200-4BB7-A8A6-40EC79FCFA6A}" dt="2026-06-23T11:10:43.306" v="1725" actId="1076"/>
          <ac:grpSpMkLst>
            <pc:docMk/>
            <pc:sldMk cId="1594381235" sldId="265"/>
            <ac:grpSpMk id="42" creationId="{A59F5078-DC60-4949-50DB-6CEBAC5E3B56}"/>
          </ac:grpSpMkLst>
        </pc:grpChg>
        <pc:picChg chg="del">
          <ac:chgData name="Pierre Rouy" userId="fdff0b62-ae4a-4b2c-a637-58625da72374" providerId="ADAL" clId="{74903353-7200-4BB7-A8A6-40EC79FCFA6A}" dt="2026-06-23T09:29:16.018" v="1049" actId="478"/>
          <ac:picMkLst>
            <pc:docMk/>
            <pc:sldMk cId="1594381235" sldId="265"/>
            <ac:picMk id="11" creationId="{C8E7492E-118B-D0C3-C74E-EE877A79C05F}"/>
          </ac:picMkLst>
        </pc:picChg>
        <pc:picChg chg="del">
          <ac:chgData name="Pierre Rouy" userId="fdff0b62-ae4a-4b2c-a637-58625da72374" providerId="ADAL" clId="{74903353-7200-4BB7-A8A6-40EC79FCFA6A}" dt="2026-06-23T09:29:16.018" v="1049" actId="478"/>
          <ac:picMkLst>
            <pc:docMk/>
            <pc:sldMk cId="1594381235" sldId="265"/>
            <ac:picMk id="12" creationId="{D6C4F66D-AB2C-EDB5-23F5-4E95CF23A512}"/>
          </ac:picMkLst>
        </pc:picChg>
        <pc:picChg chg="del">
          <ac:chgData name="Pierre Rouy" userId="fdff0b62-ae4a-4b2c-a637-58625da72374" providerId="ADAL" clId="{74903353-7200-4BB7-A8A6-40EC79FCFA6A}" dt="2026-06-23T09:29:16.018" v="1049" actId="478"/>
          <ac:picMkLst>
            <pc:docMk/>
            <pc:sldMk cId="1594381235" sldId="265"/>
            <ac:picMk id="13" creationId="{42FF4543-9352-2795-63BB-1C2B085FCA80}"/>
          </ac:picMkLst>
        </pc:picChg>
        <pc:picChg chg="del">
          <ac:chgData name="Pierre Rouy" userId="fdff0b62-ae4a-4b2c-a637-58625da72374" providerId="ADAL" clId="{74903353-7200-4BB7-A8A6-40EC79FCFA6A}" dt="2026-06-23T09:29:16.018" v="1049" actId="478"/>
          <ac:picMkLst>
            <pc:docMk/>
            <pc:sldMk cId="1594381235" sldId="265"/>
            <ac:picMk id="22" creationId="{DA186E43-0C37-AF50-EC7A-CA55A3D9433C}"/>
          </ac:picMkLst>
        </pc:picChg>
        <pc:picChg chg="add mod">
          <ac:chgData name="Pierre Rouy" userId="fdff0b62-ae4a-4b2c-a637-58625da72374" providerId="ADAL" clId="{74903353-7200-4BB7-A8A6-40EC79FCFA6A}" dt="2026-06-23T09:36:06.849" v="1171"/>
          <ac:picMkLst>
            <pc:docMk/>
            <pc:sldMk cId="1594381235" sldId="265"/>
            <ac:picMk id="25" creationId="{4FA56B5B-C362-0E7F-4349-C05F1A09D258}"/>
          </ac:picMkLst>
        </pc:picChg>
        <pc:picChg chg="add mod">
          <ac:chgData name="Pierre Rouy" userId="fdff0b62-ae4a-4b2c-a637-58625da72374" providerId="ADAL" clId="{74903353-7200-4BB7-A8A6-40EC79FCFA6A}" dt="2026-06-23T09:53:39.894" v="1430" actId="1076"/>
          <ac:picMkLst>
            <pc:docMk/>
            <pc:sldMk cId="1594381235" sldId="265"/>
            <ac:picMk id="31" creationId="{A581F57A-89FE-6720-C39A-4C5E6880C4D5}"/>
          </ac:picMkLst>
        </pc:picChg>
        <pc:picChg chg="add del mod">
          <ac:chgData name="Pierre Rouy" userId="fdff0b62-ae4a-4b2c-a637-58625da72374" providerId="ADAL" clId="{74903353-7200-4BB7-A8A6-40EC79FCFA6A}" dt="2026-06-23T10:07:45.926" v="1675" actId="478"/>
          <ac:picMkLst>
            <pc:docMk/>
            <pc:sldMk cId="1594381235" sldId="265"/>
            <ac:picMk id="35" creationId="{7D15E066-FDD7-A5FC-28BF-98A08EAD0811}"/>
          </ac:picMkLst>
        </pc:picChg>
        <pc:picChg chg="add del mod">
          <ac:chgData name="Pierre Rouy" userId="fdff0b62-ae4a-4b2c-a637-58625da72374" providerId="ADAL" clId="{74903353-7200-4BB7-A8A6-40EC79FCFA6A}" dt="2026-06-23T11:05:54.045" v="1684" actId="21"/>
          <ac:picMkLst>
            <pc:docMk/>
            <pc:sldMk cId="1594381235" sldId="265"/>
            <ac:picMk id="38" creationId="{C3739697-C4A2-4455-A059-23137201BCE8}"/>
          </ac:picMkLst>
        </pc:picChg>
        <pc:picChg chg="add mod">
          <ac:chgData name="Pierre Rouy" userId="fdff0b62-ae4a-4b2c-a637-58625da72374" providerId="ADAL" clId="{74903353-7200-4BB7-A8A6-40EC79FCFA6A}" dt="2026-06-23T11:09:55.564" v="1696" actId="164"/>
          <ac:picMkLst>
            <pc:docMk/>
            <pc:sldMk cId="1594381235" sldId="265"/>
            <ac:picMk id="40" creationId="{FBED89CD-9732-C5F3-6DAF-7BA2781FBDE5}"/>
          </ac:picMkLst>
        </pc:picChg>
      </pc:sldChg>
      <pc:sldChg chg="del">
        <pc:chgData name="Pierre Rouy" userId="fdff0b62-ae4a-4b2c-a637-58625da72374" providerId="ADAL" clId="{74903353-7200-4BB7-A8A6-40EC79FCFA6A}" dt="2026-06-23T06:16:55.040" v="0" actId="47"/>
        <pc:sldMkLst>
          <pc:docMk/>
          <pc:sldMk cId="4271766845" sldId="265"/>
        </pc:sldMkLst>
      </pc:sldChg>
      <pc:sldChg chg="del">
        <pc:chgData name="Pierre Rouy" userId="fdff0b62-ae4a-4b2c-a637-58625da72374" providerId="ADAL" clId="{74903353-7200-4BB7-A8A6-40EC79FCFA6A}" dt="2026-06-23T06:16:55.040" v="0" actId="47"/>
        <pc:sldMkLst>
          <pc:docMk/>
          <pc:sldMk cId="3721950513" sldId="266"/>
        </pc:sldMkLst>
      </pc:sldChg>
      <pc:sldChg chg="del">
        <pc:chgData name="Pierre Rouy" userId="fdff0b62-ae4a-4b2c-a637-58625da72374" providerId="ADAL" clId="{74903353-7200-4BB7-A8A6-40EC79FCFA6A}" dt="2026-06-23T06:16:55.040" v="0" actId="47"/>
        <pc:sldMkLst>
          <pc:docMk/>
          <pc:sldMk cId="3312362366" sldId="267"/>
        </pc:sldMkLst>
      </pc:sldChg>
      <pc:sldChg chg="del">
        <pc:chgData name="Pierre Rouy" userId="fdff0b62-ae4a-4b2c-a637-58625da72374" providerId="ADAL" clId="{74903353-7200-4BB7-A8A6-40EC79FCFA6A}" dt="2026-06-23T06:16:55.040" v="0" actId="47"/>
        <pc:sldMkLst>
          <pc:docMk/>
          <pc:sldMk cId="2363146264" sldId="268"/>
        </pc:sldMkLst>
      </pc:sldChg>
      <pc:sldChg chg="del">
        <pc:chgData name="Pierre Rouy" userId="fdff0b62-ae4a-4b2c-a637-58625da72374" providerId="ADAL" clId="{74903353-7200-4BB7-A8A6-40EC79FCFA6A}" dt="2026-06-23T06:16:55.040" v="0" actId="47"/>
        <pc:sldMkLst>
          <pc:docMk/>
          <pc:sldMk cId="1675073447" sldId="269"/>
        </pc:sldMkLst>
      </pc:sldChg>
      <pc:sldChg chg="del">
        <pc:chgData name="Pierre Rouy" userId="fdff0b62-ae4a-4b2c-a637-58625da72374" providerId="ADAL" clId="{74903353-7200-4BB7-A8A6-40EC79FCFA6A}" dt="2026-06-23T06:16:55.040" v="0" actId="47"/>
        <pc:sldMkLst>
          <pc:docMk/>
          <pc:sldMk cId="3214345663" sldId="270"/>
        </pc:sldMkLst>
      </pc:sldChg>
      <pc:sldChg chg="add del">
        <pc:chgData name="Pierre Rouy" userId="fdff0b62-ae4a-4b2c-a637-58625da72374" providerId="ADAL" clId="{74903353-7200-4BB7-A8A6-40EC79FCFA6A}" dt="2026-06-23T15:39:53.570" v="2532" actId="47"/>
        <pc:sldMkLst>
          <pc:docMk/>
          <pc:sldMk cId="3311630718" sldId="2147474276"/>
        </pc:sldMkLst>
      </pc:sldChg>
      <pc:sldChg chg="addSp delSp modSp new mod modAnim">
        <pc:chgData name="Pierre Rouy" userId="fdff0b62-ae4a-4b2c-a637-58625da72374" providerId="ADAL" clId="{74903353-7200-4BB7-A8A6-40EC79FCFA6A}" dt="2026-06-24T07:03:48.885" v="3135" actId="20577"/>
        <pc:sldMkLst>
          <pc:docMk/>
          <pc:sldMk cId="2513747676" sldId="2147474277"/>
        </pc:sldMkLst>
        <pc:spChg chg="mod">
          <ac:chgData name="Pierre Rouy" userId="fdff0b62-ae4a-4b2c-a637-58625da72374" providerId="ADAL" clId="{74903353-7200-4BB7-A8A6-40EC79FCFA6A}" dt="2026-06-23T06:44:52.884" v="184" actId="20577"/>
          <ac:spMkLst>
            <pc:docMk/>
            <pc:sldMk cId="2513747676" sldId="2147474277"/>
            <ac:spMk id="2" creationId="{41E88085-5D6D-6B32-D05C-4437F8C67632}"/>
          </ac:spMkLst>
        </pc:spChg>
        <pc:spChg chg="add mod">
          <ac:chgData name="Pierre Rouy" userId="fdff0b62-ae4a-4b2c-a637-58625da72374" providerId="ADAL" clId="{74903353-7200-4BB7-A8A6-40EC79FCFA6A}" dt="2026-06-24T07:03:48.885" v="3135" actId="20577"/>
          <ac:spMkLst>
            <pc:docMk/>
            <pc:sldMk cId="2513747676" sldId="2147474277"/>
            <ac:spMk id="4" creationId="{4980830C-4B78-3D1F-E4F3-23469BFF588B}"/>
          </ac:spMkLst>
        </pc:spChg>
        <pc:spChg chg="del">
          <ac:chgData name="Pierre Rouy" userId="fdff0b62-ae4a-4b2c-a637-58625da72374" providerId="ADAL" clId="{74903353-7200-4BB7-A8A6-40EC79FCFA6A}" dt="2026-06-23T15:47:03.648" v="2979" actId="478"/>
          <ac:spMkLst>
            <pc:docMk/>
            <pc:sldMk cId="2513747676" sldId="2147474277"/>
            <ac:spMk id="4" creationId="{81D07126-EAFD-851D-D34D-35205CF9F9A8}"/>
          </ac:spMkLst>
        </pc:spChg>
        <pc:spChg chg="del">
          <ac:chgData name="Pierre Rouy" userId="fdff0b62-ae4a-4b2c-a637-58625da72374" providerId="ADAL" clId="{74903353-7200-4BB7-A8A6-40EC79FCFA6A}" dt="2026-06-23T11:02:09.533" v="1677" actId="478"/>
          <ac:spMkLst>
            <pc:docMk/>
            <pc:sldMk cId="2513747676" sldId="2147474277"/>
            <ac:spMk id="5" creationId="{8647804E-7B0A-2D2D-651C-17816199B0CF}"/>
          </ac:spMkLst>
        </pc:spChg>
        <pc:spChg chg="add del mod">
          <ac:chgData name="Pierre Rouy" userId="fdff0b62-ae4a-4b2c-a637-58625da72374" providerId="ADAL" clId="{74903353-7200-4BB7-A8A6-40EC79FCFA6A}" dt="2026-06-23T13:39:08.058" v="2140" actId="478"/>
          <ac:spMkLst>
            <pc:docMk/>
            <pc:sldMk cId="2513747676" sldId="2147474277"/>
            <ac:spMk id="6" creationId="{55A96B07-6ABC-D74E-3C3F-AC6D3BF0CC68}"/>
          </ac:spMkLst>
        </pc:spChg>
        <pc:spChg chg="add del mod">
          <ac:chgData name="Pierre Rouy" userId="fdff0b62-ae4a-4b2c-a637-58625da72374" providerId="ADAL" clId="{74903353-7200-4BB7-A8A6-40EC79FCFA6A}" dt="2026-06-23T13:41:21.953" v="2236" actId="478"/>
          <ac:spMkLst>
            <pc:docMk/>
            <pc:sldMk cId="2513747676" sldId="2147474277"/>
            <ac:spMk id="7" creationId="{8A137B47-07CF-76ED-8D12-D8903EA07E8C}"/>
          </ac:spMkLst>
        </pc:spChg>
        <pc:spChg chg="add del mod">
          <ac:chgData name="Pierre Rouy" userId="fdff0b62-ae4a-4b2c-a637-58625da72374" providerId="ADAL" clId="{74903353-7200-4BB7-A8A6-40EC79FCFA6A}" dt="2026-06-23T13:41:21.953" v="2236" actId="478"/>
          <ac:spMkLst>
            <pc:docMk/>
            <pc:sldMk cId="2513747676" sldId="2147474277"/>
            <ac:spMk id="8" creationId="{C36D7E44-A399-729C-58EF-92837CF5D8C5}"/>
          </ac:spMkLst>
        </pc:spChg>
        <pc:spChg chg="mod">
          <ac:chgData name="Pierre Rouy" userId="fdff0b62-ae4a-4b2c-a637-58625da72374" providerId="ADAL" clId="{74903353-7200-4BB7-A8A6-40EC79FCFA6A}" dt="2026-06-23T11:02:06.911" v="1676"/>
          <ac:spMkLst>
            <pc:docMk/>
            <pc:sldMk cId="2513747676" sldId="2147474277"/>
            <ac:spMk id="12" creationId="{97FA3A6B-5682-F452-9461-B28566EB41B9}"/>
          </ac:spMkLst>
        </pc:spChg>
        <pc:spChg chg="mod">
          <ac:chgData name="Pierre Rouy" userId="fdff0b62-ae4a-4b2c-a637-58625da72374" providerId="ADAL" clId="{74903353-7200-4BB7-A8A6-40EC79FCFA6A}" dt="2026-06-23T11:02:06.911" v="1676"/>
          <ac:spMkLst>
            <pc:docMk/>
            <pc:sldMk cId="2513747676" sldId="2147474277"/>
            <ac:spMk id="13" creationId="{BAD81ECE-14AF-B66E-3D04-C6412E4D16B7}"/>
          </ac:spMkLst>
        </pc:spChg>
        <pc:spChg chg="mod">
          <ac:chgData name="Pierre Rouy" userId="fdff0b62-ae4a-4b2c-a637-58625da72374" providerId="ADAL" clId="{74903353-7200-4BB7-A8A6-40EC79FCFA6A}" dt="2026-06-23T11:02:06.911" v="1676"/>
          <ac:spMkLst>
            <pc:docMk/>
            <pc:sldMk cId="2513747676" sldId="2147474277"/>
            <ac:spMk id="14" creationId="{ADB5A34F-4400-01D2-43AF-30B663D36DE4}"/>
          </ac:spMkLst>
        </pc:spChg>
        <pc:spChg chg="mod">
          <ac:chgData name="Pierre Rouy" userId="fdff0b62-ae4a-4b2c-a637-58625da72374" providerId="ADAL" clId="{74903353-7200-4BB7-A8A6-40EC79FCFA6A}" dt="2026-06-23T11:02:06.911" v="1676"/>
          <ac:spMkLst>
            <pc:docMk/>
            <pc:sldMk cId="2513747676" sldId="2147474277"/>
            <ac:spMk id="15" creationId="{4872A547-7C45-DDE9-49B8-79D0CCE56063}"/>
          </ac:spMkLst>
        </pc:spChg>
        <pc:spChg chg="mod">
          <ac:chgData name="Pierre Rouy" userId="fdff0b62-ae4a-4b2c-a637-58625da72374" providerId="ADAL" clId="{74903353-7200-4BB7-A8A6-40EC79FCFA6A}" dt="2026-06-23T11:02:06.911" v="1676"/>
          <ac:spMkLst>
            <pc:docMk/>
            <pc:sldMk cId="2513747676" sldId="2147474277"/>
            <ac:spMk id="16" creationId="{6B520FB0-5A43-A28E-8EA8-43E56DF8A2BF}"/>
          </ac:spMkLst>
        </pc:spChg>
        <pc:spChg chg="add del mod">
          <ac:chgData name="Pierre Rouy" userId="fdff0b62-ae4a-4b2c-a637-58625da72374" providerId="ADAL" clId="{74903353-7200-4BB7-A8A6-40EC79FCFA6A}" dt="2026-06-23T13:41:21.953" v="2236" actId="478"/>
          <ac:spMkLst>
            <pc:docMk/>
            <pc:sldMk cId="2513747676" sldId="2147474277"/>
            <ac:spMk id="17" creationId="{1BD67C5E-87C2-566A-A91E-D796D7FCDCD9}"/>
          </ac:spMkLst>
        </pc:spChg>
        <pc:spChg chg="add mod">
          <ac:chgData name="Pierre Rouy" userId="fdff0b62-ae4a-4b2c-a637-58625da72374" providerId="ADAL" clId="{74903353-7200-4BB7-A8A6-40EC79FCFA6A}" dt="2026-06-23T11:16:21.112" v="1758"/>
          <ac:spMkLst>
            <pc:docMk/>
            <pc:sldMk cId="2513747676" sldId="2147474277"/>
            <ac:spMk id="18" creationId="{3AD901DD-16E5-4DE1-B969-D1780F0C2B84}"/>
          </ac:spMkLst>
        </pc:spChg>
        <pc:spChg chg="add mod">
          <ac:chgData name="Pierre Rouy" userId="fdff0b62-ae4a-4b2c-a637-58625da72374" providerId="ADAL" clId="{74903353-7200-4BB7-A8A6-40EC79FCFA6A}" dt="2026-06-23T11:16:21.112" v="1758"/>
          <ac:spMkLst>
            <pc:docMk/>
            <pc:sldMk cId="2513747676" sldId="2147474277"/>
            <ac:spMk id="19" creationId="{FCB408D2-0C07-C267-E83E-0A7AEE0EFCC7}"/>
          </ac:spMkLst>
        </pc:spChg>
        <pc:spChg chg="add mod">
          <ac:chgData name="Pierre Rouy" userId="fdff0b62-ae4a-4b2c-a637-58625da72374" providerId="ADAL" clId="{74903353-7200-4BB7-A8A6-40EC79FCFA6A}" dt="2026-06-23T13:41:02.626" v="2231" actId="20577"/>
          <ac:spMkLst>
            <pc:docMk/>
            <pc:sldMk cId="2513747676" sldId="2147474277"/>
            <ac:spMk id="20" creationId="{82FE5589-C77E-D547-1A0C-8BAC24295A6F}"/>
          </ac:spMkLst>
        </pc:spChg>
        <pc:spChg chg="add del mod">
          <ac:chgData name="Pierre Rouy" userId="fdff0b62-ae4a-4b2c-a637-58625da72374" providerId="ADAL" clId="{74903353-7200-4BB7-A8A6-40EC79FCFA6A}" dt="2026-06-23T13:40:37.859" v="2167" actId="478"/>
          <ac:spMkLst>
            <pc:docMk/>
            <pc:sldMk cId="2513747676" sldId="2147474277"/>
            <ac:spMk id="21" creationId="{5AD584E9-1092-D6DE-C4F0-E461F88B5DE8}"/>
          </ac:spMkLst>
        </pc:spChg>
        <pc:spChg chg="mod">
          <ac:chgData name="Pierre Rouy" userId="fdff0b62-ae4a-4b2c-a637-58625da72374" providerId="ADAL" clId="{74903353-7200-4BB7-A8A6-40EC79FCFA6A}" dt="2026-06-23T11:20:05.088" v="1961"/>
          <ac:spMkLst>
            <pc:docMk/>
            <pc:sldMk cId="2513747676" sldId="2147474277"/>
            <ac:spMk id="25" creationId="{4DF741D7-36D2-595A-62B4-E2B86F30DB54}"/>
          </ac:spMkLst>
        </pc:spChg>
        <pc:spChg chg="add mod">
          <ac:chgData name="Pierre Rouy" userId="fdff0b62-ae4a-4b2c-a637-58625da72374" providerId="ADAL" clId="{74903353-7200-4BB7-A8A6-40EC79FCFA6A}" dt="2026-06-23T11:31:29.235" v="1977" actId="164"/>
          <ac:spMkLst>
            <pc:docMk/>
            <pc:sldMk cId="2513747676" sldId="2147474277"/>
            <ac:spMk id="30" creationId="{721290E5-4058-9359-47C2-24648ED1CBAC}"/>
          </ac:spMkLst>
        </pc:spChg>
        <pc:spChg chg="add del mod">
          <ac:chgData name="Pierre Rouy" userId="fdff0b62-ae4a-4b2c-a637-58625da72374" providerId="ADAL" clId="{74903353-7200-4BB7-A8A6-40EC79FCFA6A}" dt="2026-06-23T13:40:37.859" v="2167" actId="478"/>
          <ac:spMkLst>
            <pc:docMk/>
            <pc:sldMk cId="2513747676" sldId="2147474277"/>
            <ac:spMk id="34" creationId="{D5D15D30-6620-6D40-750F-314DEF1D921B}"/>
          </ac:spMkLst>
        </pc:spChg>
        <pc:spChg chg="add del mod">
          <ac:chgData name="Pierre Rouy" userId="fdff0b62-ae4a-4b2c-a637-58625da72374" providerId="ADAL" clId="{74903353-7200-4BB7-A8A6-40EC79FCFA6A}" dt="2026-06-23T13:40:37.859" v="2167" actId="478"/>
          <ac:spMkLst>
            <pc:docMk/>
            <pc:sldMk cId="2513747676" sldId="2147474277"/>
            <ac:spMk id="35" creationId="{4C270FA2-261E-D470-D842-3F9A3F7589EC}"/>
          </ac:spMkLst>
        </pc:spChg>
        <pc:spChg chg="add del mod">
          <ac:chgData name="Pierre Rouy" userId="fdff0b62-ae4a-4b2c-a637-58625da72374" providerId="ADAL" clId="{74903353-7200-4BB7-A8A6-40EC79FCFA6A}" dt="2026-06-23T13:40:37.859" v="2167" actId="478"/>
          <ac:spMkLst>
            <pc:docMk/>
            <pc:sldMk cId="2513747676" sldId="2147474277"/>
            <ac:spMk id="42" creationId="{25647550-EEA4-5E79-4B2D-39E6AAB12E34}"/>
          </ac:spMkLst>
        </pc:spChg>
        <pc:spChg chg="add del mod">
          <ac:chgData name="Pierre Rouy" userId="fdff0b62-ae4a-4b2c-a637-58625da72374" providerId="ADAL" clId="{74903353-7200-4BB7-A8A6-40EC79FCFA6A}" dt="2026-06-23T13:40:37.859" v="2167" actId="478"/>
          <ac:spMkLst>
            <pc:docMk/>
            <pc:sldMk cId="2513747676" sldId="2147474277"/>
            <ac:spMk id="43" creationId="{AA4A989E-DAAB-E966-9308-3935C95B3C46}"/>
          </ac:spMkLst>
        </pc:spChg>
        <pc:spChg chg="add mod">
          <ac:chgData name="Pierre Rouy" userId="fdff0b62-ae4a-4b2c-a637-58625da72374" providerId="ADAL" clId="{74903353-7200-4BB7-A8A6-40EC79FCFA6A}" dt="2026-06-23T13:39:33.307" v="2160" actId="1037"/>
          <ac:spMkLst>
            <pc:docMk/>
            <pc:sldMk cId="2513747676" sldId="2147474277"/>
            <ac:spMk id="44" creationId="{4CB7AADF-3231-7991-8905-27228F9ECB5F}"/>
          </ac:spMkLst>
        </pc:spChg>
        <pc:spChg chg="add mod">
          <ac:chgData name="Pierre Rouy" userId="fdff0b62-ae4a-4b2c-a637-58625da72374" providerId="ADAL" clId="{74903353-7200-4BB7-A8A6-40EC79FCFA6A}" dt="2026-06-23T13:39:33.307" v="2160" actId="1037"/>
          <ac:spMkLst>
            <pc:docMk/>
            <pc:sldMk cId="2513747676" sldId="2147474277"/>
            <ac:spMk id="45" creationId="{0EB7F1E9-1B9D-8644-4C7A-0E3CE38BFA1E}"/>
          </ac:spMkLst>
        </pc:spChg>
        <pc:spChg chg="add mod">
          <ac:chgData name="Pierre Rouy" userId="fdff0b62-ae4a-4b2c-a637-58625da72374" providerId="ADAL" clId="{74903353-7200-4BB7-A8A6-40EC79FCFA6A}" dt="2026-06-23T13:41:00.226" v="2229" actId="20577"/>
          <ac:spMkLst>
            <pc:docMk/>
            <pc:sldMk cId="2513747676" sldId="2147474277"/>
            <ac:spMk id="46" creationId="{FF5C94B5-4033-D1C1-C536-D1603E09F42D}"/>
          </ac:spMkLst>
        </pc:spChg>
        <pc:spChg chg="add mod">
          <ac:chgData name="Pierre Rouy" userId="fdff0b62-ae4a-4b2c-a637-58625da72374" providerId="ADAL" clId="{74903353-7200-4BB7-A8A6-40EC79FCFA6A}" dt="2026-06-23T13:39:57.927" v="2164" actId="1037"/>
          <ac:spMkLst>
            <pc:docMk/>
            <pc:sldMk cId="2513747676" sldId="2147474277"/>
            <ac:spMk id="47" creationId="{F641EAAA-08D7-526B-05F5-5968B65AC5B0}"/>
          </ac:spMkLst>
        </pc:spChg>
        <pc:spChg chg="add mod">
          <ac:chgData name="Pierre Rouy" userId="fdff0b62-ae4a-4b2c-a637-58625da72374" providerId="ADAL" clId="{74903353-7200-4BB7-A8A6-40EC79FCFA6A}" dt="2026-06-23T13:39:57.927" v="2164" actId="1037"/>
          <ac:spMkLst>
            <pc:docMk/>
            <pc:sldMk cId="2513747676" sldId="2147474277"/>
            <ac:spMk id="48" creationId="{0A604867-B831-4A93-8118-1FF5D139A6E7}"/>
          </ac:spMkLst>
        </pc:spChg>
        <pc:spChg chg="add mod">
          <ac:chgData name="Pierre Rouy" userId="fdff0b62-ae4a-4b2c-a637-58625da72374" providerId="ADAL" clId="{74903353-7200-4BB7-A8A6-40EC79FCFA6A}" dt="2026-06-23T13:39:57.927" v="2164" actId="1037"/>
          <ac:spMkLst>
            <pc:docMk/>
            <pc:sldMk cId="2513747676" sldId="2147474277"/>
            <ac:spMk id="49" creationId="{4FBED45D-C0F9-F6ED-C5C1-BCF955C8DE52}"/>
          </ac:spMkLst>
        </pc:spChg>
        <pc:spChg chg="add mod">
          <ac:chgData name="Pierre Rouy" userId="fdff0b62-ae4a-4b2c-a637-58625da72374" providerId="ADAL" clId="{74903353-7200-4BB7-A8A6-40EC79FCFA6A}" dt="2026-06-24T07:01:41.059" v="3040" actId="20577"/>
          <ac:spMkLst>
            <pc:docMk/>
            <pc:sldMk cId="2513747676" sldId="2147474277"/>
            <ac:spMk id="50" creationId="{75718E48-F6EC-C11F-449E-F99CE76A1DFB}"/>
          </ac:spMkLst>
        </pc:spChg>
        <pc:spChg chg="mod">
          <ac:chgData name="Pierre Rouy" userId="fdff0b62-ae4a-4b2c-a637-58625da72374" providerId="ADAL" clId="{74903353-7200-4BB7-A8A6-40EC79FCFA6A}" dt="2026-06-23T13:40:12.311" v="2165"/>
          <ac:spMkLst>
            <pc:docMk/>
            <pc:sldMk cId="2513747676" sldId="2147474277"/>
            <ac:spMk id="54" creationId="{D391BC03-5AF2-A6A6-C292-DD5ADFEA3E52}"/>
          </ac:spMkLst>
        </pc:spChg>
        <pc:spChg chg="mod">
          <ac:chgData name="Pierre Rouy" userId="fdff0b62-ae4a-4b2c-a637-58625da72374" providerId="ADAL" clId="{74903353-7200-4BB7-A8A6-40EC79FCFA6A}" dt="2026-06-23T13:40:12.311" v="2165"/>
          <ac:spMkLst>
            <pc:docMk/>
            <pc:sldMk cId="2513747676" sldId="2147474277"/>
            <ac:spMk id="56" creationId="{ACF58F98-4098-EAB3-9062-A219266BAACA}"/>
          </ac:spMkLst>
        </pc:spChg>
        <pc:spChg chg="add mod">
          <ac:chgData name="Pierre Rouy" userId="fdff0b62-ae4a-4b2c-a637-58625da72374" providerId="ADAL" clId="{74903353-7200-4BB7-A8A6-40EC79FCFA6A}" dt="2026-06-23T13:40:18.191" v="2166" actId="1076"/>
          <ac:spMkLst>
            <pc:docMk/>
            <pc:sldMk cId="2513747676" sldId="2147474277"/>
            <ac:spMk id="61" creationId="{18629065-988C-83BE-FE46-11FF169151E3}"/>
          </ac:spMkLst>
        </pc:spChg>
        <pc:spChg chg="add mod">
          <ac:chgData name="Pierre Rouy" userId="fdff0b62-ae4a-4b2c-a637-58625da72374" providerId="ADAL" clId="{74903353-7200-4BB7-A8A6-40EC79FCFA6A}" dt="2026-06-23T13:40:18.191" v="2166" actId="1076"/>
          <ac:spMkLst>
            <pc:docMk/>
            <pc:sldMk cId="2513747676" sldId="2147474277"/>
            <ac:spMk id="62" creationId="{B86C1B10-E130-C087-3065-1D0C3740869F}"/>
          </ac:spMkLst>
        </pc:spChg>
        <pc:spChg chg="add mod">
          <ac:chgData name="Pierre Rouy" userId="fdff0b62-ae4a-4b2c-a637-58625da72374" providerId="ADAL" clId="{74903353-7200-4BB7-A8A6-40EC79FCFA6A}" dt="2026-06-23T13:40:18.191" v="2166" actId="1076"/>
          <ac:spMkLst>
            <pc:docMk/>
            <pc:sldMk cId="2513747676" sldId="2147474277"/>
            <ac:spMk id="69" creationId="{14DD512B-5B37-0AC1-A08A-FFEB1D190825}"/>
          </ac:spMkLst>
        </pc:spChg>
        <pc:spChg chg="add mod">
          <ac:chgData name="Pierre Rouy" userId="fdff0b62-ae4a-4b2c-a637-58625da72374" providerId="ADAL" clId="{74903353-7200-4BB7-A8A6-40EC79FCFA6A}" dt="2026-06-23T13:40:18.191" v="2166" actId="1076"/>
          <ac:spMkLst>
            <pc:docMk/>
            <pc:sldMk cId="2513747676" sldId="2147474277"/>
            <ac:spMk id="70" creationId="{C292614B-8868-B757-1900-1D95E064C19D}"/>
          </ac:spMkLst>
        </pc:spChg>
        <pc:spChg chg="mod">
          <ac:chgData name="Pierre Rouy" userId="fdff0b62-ae4a-4b2c-a637-58625da72374" providerId="ADAL" clId="{74903353-7200-4BB7-A8A6-40EC79FCFA6A}" dt="2026-06-23T13:41:16.477" v="2234"/>
          <ac:spMkLst>
            <pc:docMk/>
            <pc:sldMk cId="2513747676" sldId="2147474277"/>
            <ac:spMk id="73" creationId="{009C4E79-2F16-D5A9-D13F-A4400EFAE1E4}"/>
          </ac:spMkLst>
        </pc:spChg>
        <pc:spChg chg="mod">
          <ac:chgData name="Pierre Rouy" userId="fdff0b62-ae4a-4b2c-a637-58625da72374" providerId="ADAL" clId="{74903353-7200-4BB7-A8A6-40EC79FCFA6A}" dt="2026-06-23T13:41:16.477" v="2234"/>
          <ac:spMkLst>
            <pc:docMk/>
            <pc:sldMk cId="2513747676" sldId="2147474277"/>
            <ac:spMk id="74" creationId="{07E20630-A1EA-2693-F34B-070A5012CEF5}"/>
          </ac:spMkLst>
        </pc:spChg>
        <pc:spChg chg="mod">
          <ac:chgData name="Pierre Rouy" userId="fdff0b62-ae4a-4b2c-a637-58625da72374" providerId="ADAL" clId="{74903353-7200-4BB7-A8A6-40EC79FCFA6A}" dt="2026-06-23T13:41:16.477" v="2234"/>
          <ac:spMkLst>
            <pc:docMk/>
            <pc:sldMk cId="2513747676" sldId="2147474277"/>
            <ac:spMk id="75" creationId="{35921416-39F5-D1A2-27C4-59C5F6CC1B6F}"/>
          </ac:spMkLst>
        </pc:spChg>
        <pc:spChg chg="mod">
          <ac:chgData name="Pierre Rouy" userId="fdff0b62-ae4a-4b2c-a637-58625da72374" providerId="ADAL" clId="{74903353-7200-4BB7-A8A6-40EC79FCFA6A}" dt="2026-06-23T13:41:16.477" v="2234"/>
          <ac:spMkLst>
            <pc:docMk/>
            <pc:sldMk cId="2513747676" sldId="2147474277"/>
            <ac:spMk id="76" creationId="{AD558A77-5582-66AD-359B-A07005C0C1DB}"/>
          </ac:spMkLst>
        </pc:spChg>
        <pc:spChg chg="mod">
          <ac:chgData name="Pierre Rouy" userId="fdff0b62-ae4a-4b2c-a637-58625da72374" providerId="ADAL" clId="{74903353-7200-4BB7-A8A6-40EC79FCFA6A}" dt="2026-06-23T13:41:16.477" v="2234"/>
          <ac:spMkLst>
            <pc:docMk/>
            <pc:sldMk cId="2513747676" sldId="2147474277"/>
            <ac:spMk id="77" creationId="{7CDA06E9-F94A-7D50-44D0-CC5B84C2B919}"/>
          </ac:spMkLst>
        </pc:spChg>
        <pc:spChg chg="add mod">
          <ac:chgData name="Pierre Rouy" userId="fdff0b62-ae4a-4b2c-a637-58625da72374" providerId="ADAL" clId="{74903353-7200-4BB7-A8A6-40EC79FCFA6A}" dt="2026-06-23T15:32:39.577" v="2407" actId="693"/>
          <ac:spMkLst>
            <pc:docMk/>
            <pc:sldMk cId="2513747676" sldId="2147474277"/>
            <ac:spMk id="78" creationId="{D27B68D5-A693-EAB0-A199-1E7D2D2E61F2}"/>
          </ac:spMkLst>
        </pc:spChg>
        <pc:spChg chg="add mod">
          <ac:chgData name="Pierre Rouy" userId="fdff0b62-ae4a-4b2c-a637-58625da72374" providerId="ADAL" clId="{74903353-7200-4BB7-A8A6-40EC79FCFA6A}" dt="2026-06-23T15:40:57.477" v="2614" actId="20577"/>
          <ac:spMkLst>
            <pc:docMk/>
            <pc:sldMk cId="2513747676" sldId="2147474277"/>
            <ac:spMk id="80" creationId="{28ACC579-B775-A85E-29BB-208E6EE4A7D5}"/>
          </ac:spMkLst>
        </pc:spChg>
        <pc:spChg chg="add mod">
          <ac:chgData name="Pierre Rouy" userId="fdff0b62-ae4a-4b2c-a637-58625da72374" providerId="ADAL" clId="{74903353-7200-4BB7-A8A6-40EC79FCFA6A}" dt="2026-06-23T15:44:58.613" v="2940" actId="20577"/>
          <ac:spMkLst>
            <pc:docMk/>
            <pc:sldMk cId="2513747676" sldId="2147474277"/>
            <ac:spMk id="84" creationId="{E486FA7E-4295-2CAB-E5CC-97922F54BDC1}"/>
          </ac:spMkLst>
        </pc:spChg>
        <pc:spChg chg="add mod">
          <ac:chgData name="Pierre Rouy" userId="fdff0b62-ae4a-4b2c-a637-58625da72374" providerId="ADAL" clId="{74903353-7200-4BB7-A8A6-40EC79FCFA6A}" dt="2026-06-23T15:32:47.810" v="2408" actId="693"/>
          <ac:spMkLst>
            <pc:docMk/>
            <pc:sldMk cId="2513747676" sldId="2147474277"/>
            <ac:spMk id="85" creationId="{9EEB89DC-2B8F-4B7E-0612-AE8189B0C31A}"/>
          </ac:spMkLst>
        </pc:spChg>
        <pc:grpChg chg="add del mod">
          <ac:chgData name="Pierre Rouy" userId="fdff0b62-ae4a-4b2c-a637-58625da72374" providerId="ADAL" clId="{74903353-7200-4BB7-A8A6-40EC79FCFA6A}" dt="2026-06-23T13:41:21.953" v="2236" actId="478"/>
          <ac:grpSpMkLst>
            <pc:docMk/>
            <pc:sldMk cId="2513747676" sldId="2147474277"/>
            <ac:grpSpMk id="10" creationId="{FB93E6DF-FF74-35D5-DD81-61E7ABB67FEF}"/>
          </ac:grpSpMkLst>
        </pc:grpChg>
        <pc:grpChg chg="add mod">
          <ac:chgData name="Pierre Rouy" userId="fdff0b62-ae4a-4b2c-a637-58625da72374" providerId="ADAL" clId="{74903353-7200-4BB7-A8A6-40EC79FCFA6A}" dt="2026-06-23T11:31:29.235" v="1977" actId="164"/>
          <ac:grpSpMkLst>
            <pc:docMk/>
            <pc:sldMk cId="2513747676" sldId="2147474277"/>
            <ac:grpSpMk id="23" creationId="{EE14B2D6-22D9-4234-F9F1-3CE8EC4BBC97}"/>
          </ac:grpSpMkLst>
        </pc:grpChg>
        <pc:grpChg chg="mod">
          <ac:chgData name="Pierre Rouy" userId="fdff0b62-ae4a-4b2c-a637-58625da72374" providerId="ADAL" clId="{74903353-7200-4BB7-A8A6-40EC79FCFA6A}" dt="2026-06-23T11:20:05.088" v="1961"/>
          <ac:grpSpMkLst>
            <pc:docMk/>
            <pc:sldMk cId="2513747676" sldId="2147474277"/>
            <ac:grpSpMk id="24" creationId="{67816653-DA38-C43D-BD85-FD6143FB1B6B}"/>
          </ac:grpSpMkLst>
        </pc:grpChg>
        <pc:grpChg chg="add del mod">
          <ac:chgData name="Pierre Rouy" userId="fdff0b62-ae4a-4b2c-a637-58625da72374" providerId="ADAL" clId="{74903353-7200-4BB7-A8A6-40EC79FCFA6A}" dt="2026-06-23T13:40:37.859" v="2167" actId="478"/>
          <ac:grpSpMkLst>
            <pc:docMk/>
            <pc:sldMk cId="2513747676" sldId="2147474277"/>
            <ac:grpSpMk id="31" creationId="{8C0345A5-795E-8CDD-F527-F89AAB1592F7}"/>
          </ac:grpSpMkLst>
        </pc:grpChg>
        <pc:grpChg chg="add del mod">
          <ac:chgData name="Pierre Rouy" userId="fdff0b62-ae4a-4b2c-a637-58625da72374" providerId="ADAL" clId="{74903353-7200-4BB7-A8A6-40EC79FCFA6A}" dt="2026-06-23T13:40:37.859" v="2167" actId="478"/>
          <ac:grpSpMkLst>
            <pc:docMk/>
            <pc:sldMk cId="2513747676" sldId="2147474277"/>
            <ac:grpSpMk id="41" creationId="{74A83223-FED1-3B3F-723D-F52B9D30BAE0}"/>
          </ac:grpSpMkLst>
        </pc:grpChg>
        <pc:grpChg chg="mod">
          <ac:chgData name="Pierre Rouy" userId="fdff0b62-ae4a-4b2c-a637-58625da72374" providerId="ADAL" clId="{74903353-7200-4BB7-A8A6-40EC79FCFA6A}" dt="2026-06-23T13:40:18.191" v="2166" actId="1076"/>
          <ac:grpSpMkLst>
            <pc:docMk/>
            <pc:sldMk cId="2513747676" sldId="2147474277"/>
            <ac:grpSpMk id="52" creationId="{DF7D55F4-C74D-6BA8-BB73-7CCD13035CAD}"/>
          </ac:grpSpMkLst>
        </pc:grpChg>
        <pc:grpChg chg="mod">
          <ac:chgData name="Pierre Rouy" userId="fdff0b62-ae4a-4b2c-a637-58625da72374" providerId="ADAL" clId="{74903353-7200-4BB7-A8A6-40EC79FCFA6A}" dt="2026-06-23T13:40:18.191" v="2166" actId="1076"/>
          <ac:grpSpMkLst>
            <pc:docMk/>
            <pc:sldMk cId="2513747676" sldId="2147474277"/>
            <ac:grpSpMk id="63" creationId="{BD200982-4742-B576-7166-F28E5FF2B5A0}"/>
          </ac:grpSpMkLst>
        </pc:grpChg>
        <pc:grpChg chg="add mod">
          <ac:chgData name="Pierre Rouy" userId="fdff0b62-ae4a-4b2c-a637-58625da72374" providerId="ADAL" clId="{74903353-7200-4BB7-A8A6-40EC79FCFA6A}" dt="2026-06-23T13:44:52.861" v="2277" actId="164"/>
          <ac:grpSpMkLst>
            <pc:docMk/>
            <pc:sldMk cId="2513747676" sldId="2147474277"/>
            <ac:grpSpMk id="71" creationId="{E7CFCEFF-2EAB-0BAD-4762-8A39B5152E3B}"/>
          </ac:grpSpMkLst>
        </pc:grpChg>
        <pc:grpChg chg="add mod">
          <ac:chgData name="Pierre Rouy" userId="fdff0b62-ae4a-4b2c-a637-58625da72374" providerId="ADAL" clId="{74903353-7200-4BB7-A8A6-40EC79FCFA6A}" dt="2026-06-23T13:45:04.009" v="2282" actId="1076"/>
          <ac:grpSpMkLst>
            <pc:docMk/>
            <pc:sldMk cId="2513747676" sldId="2147474277"/>
            <ac:grpSpMk id="82" creationId="{401F0492-8191-4666-3FFA-3E1355549198}"/>
          </ac:grpSpMkLst>
        </pc:grpChg>
        <pc:picChg chg="add mod">
          <ac:chgData name="Pierre Rouy" userId="fdff0b62-ae4a-4b2c-a637-58625da72374" providerId="ADAL" clId="{74903353-7200-4BB7-A8A6-40EC79FCFA6A}" dt="2026-06-23T09:36:08.719" v="1172"/>
          <ac:picMkLst>
            <pc:docMk/>
            <pc:sldMk cId="2513747676" sldId="2147474277"/>
            <ac:picMk id="9" creationId="{B3A4E0B6-3A74-D57C-20B8-76C2644B76C7}"/>
          </ac:picMkLst>
        </pc:picChg>
        <pc:picChg chg="mod">
          <ac:chgData name="Pierre Rouy" userId="fdff0b62-ae4a-4b2c-a637-58625da72374" providerId="ADAL" clId="{74903353-7200-4BB7-A8A6-40EC79FCFA6A}" dt="2026-06-23T11:02:06.911" v="1676"/>
          <ac:picMkLst>
            <pc:docMk/>
            <pc:sldMk cId="2513747676" sldId="2147474277"/>
            <ac:picMk id="11" creationId="{431F121C-1F76-006F-CCC5-34D3AB8E6C71}"/>
          </ac:picMkLst>
        </pc:picChg>
        <pc:picChg chg="add del mod">
          <ac:chgData name="Pierre Rouy" userId="fdff0b62-ae4a-4b2c-a637-58625da72374" providerId="ADAL" clId="{74903353-7200-4BB7-A8A6-40EC79FCFA6A}" dt="2026-06-23T13:40:37.859" v="2167" actId="478"/>
          <ac:picMkLst>
            <pc:docMk/>
            <pc:sldMk cId="2513747676" sldId="2147474277"/>
            <ac:picMk id="22" creationId="{17A4F7E6-BF3E-7DDE-95DD-78F1F4BE4E2C}"/>
          </ac:picMkLst>
        </pc:picChg>
        <pc:picChg chg="mod">
          <ac:chgData name="Pierre Rouy" userId="fdff0b62-ae4a-4b2c-a637-58625da72374" providerId="ADAL" clId="{74903353-7200-4BB7-A8A6-40EC79FCFA6A}" dt="2026-06-23T11:20:05.088" v="1961"/>
          <ac:picMkLst>
            <pc:docMk/>
            <pc:sldMk cId="2513747676" sldId="2147474277"/>
            <ac:picMk id="26" creationId="{2C8517C8-7AB0-2539-2C74-F7DF5EF2AD43}"/>
          </ac:picMkLst>
        </pc:picChg>
        <pc:picChg chg="mod">
          <ac:chgData name="Pierre Rouy" userId="fdff0b62-ae4a-4b2c-a637-58625da72374" providerId="ADAL" clId="{74903353-7200-4BB7-A8A6-40EC79FCFA6A}" dt="2026-06-23T11:20:05.088" v="1961"/>
          <ac:picMkLst>
            <pc:docMk/>
            <pc:sldMk cId="2513747676" sldId="2147474277"/>
            <ac:picMk id="27" creationId="{9E180886-9AD3-6ACC-1665-738D60B96745}"/>
          </ac:picMkLst>
        </pc:picChg>
        <pc:picChg chg="mod">
          <ac:chgData name="Pierre Rouy" userId="fdff0b62-ae4a-4b2c-a637-58625da72374" providerId="ADAL" clId="{74903353-7200-4BB7-A8A6-40EC79FCFA6A}" dt="2026-06-23T11:20:05.088" v="1961"/>
          <ac:picMkLst>
            <pc:docMk/>
            <pc:sldMk cId="2513747676" sldId="2147474277"/>
            <ac:picMk id="28" creationId="{68ED8930-F0F4-8DA3-BE5B-44565C40D591}"/>
          </ac:picMkLst>
        </pc:picChg>
        <pc:picChg chg="mod">
          <ac:chgData name="Pierre Rouy" userId="fdff0b62-ae4a-4b2c-a637-58625da72374" providerId="ADAL" clId="{74903353-7200-4BB7-A8A6-40EC79FCFA6A}" dt="2026-06-23T11:20:05.088" v="1961"/>
          <ac:picMkLst>
            <pc:docMk/>
            <pc:sldMk cId="2513747676" sldId="2147474277"/>
            <ac:picMk id="29" creationId="{26F84417-ED8D-041F-1B4F-D2571D8C7D8F}"/>
          </ac:picMkLst>
        </pc:picChg>
        <pc:picChg chg="add mod">
          <ac:chgData name="Pierre Rouy" userId="fdff0b62-ae4a-4b2c-a637-58625da72374" providerId="ADAL" clId="{74903353-7200-4BB7-A8A6-40EC79FCFA6A}" dt="2026-06-23T13:33:18.145" v="2049" actId="164"/>
          <ac:picMkLst>
            <pc:docMk/>
            <pc:sldMk cId="2513747676" sldId="2147474277"/>
            <ac:picMk id="33" creationId="{4F4255FD-30D2-1344-A7E9-136C937926D6}"/>
          </ac:picMkLst>
        </pc:picChg>
        <pc:picChg chg="add mod">
          <ac:chgData name="Pierre Rouy" userId="fdff0b62-ae4a-4b2c-a637-58625da72374" providerId="ADAL" clId="{74903353-7200-4BB7-A8A6-40EC79FCFA6A}" dt="2026-06-23T13:33:18.145" v="2049" actId="164"/>
          <ac:picMkLst>
            <pc:docMk/>
            <pc:sldMk cId="2513747676" sldId="2147474277"/>
            <ac:picMk id="38" creationId="{69C0A2D9-99D6-3B4F-B7B4-34D405806ED0}"/>
          </ac:picMkLst>
        </pc:picChg>
        <pc:picChg chg="add mod">
          <ac:chgData name="Pierre Rouy" userId="fdff0b62-ae4a-4b2c-a637-58625da72374" providerId="ADAL" clId="{74903353-7200-4BB7-A8A6-40EC79FCFA6A}" dt="2026-06-23T13:33:18.145" v="2049" actId="164"/>
          <ac:picMkLst>
            <pc:docMk/>
            <pc:sldMk cId="2513747676" sldId="2147474277"/>
            <ac:picMk id="39" creationId="{8003B894-33DC-F324-FDE0-84E3EC691296}"/>
          </ac:picMkLst>
        </pc:picChg>
        <pc:picChg chg="add del mod">
          <ac:chgData name="Pierre Rouy" userId="fdff0b62-ae4a-4b2c-a637-58625da72374" providerId="ADAL" clId="{74903353-7200-4BB7-A8A6-40EC79FCFA6A}" dt="2026-06-23T13:40:37.859" v="2167" actId="478"/>
          <ac:picMkLst>
            <pc:docMk/>
            <pc:sldMk cId="2513747676" sldId="2147474277"/>
            <ac:picMk id="40" creationId="{7522F6E6-B52F-D103-36A5-D2EE60D36374}"/>
          </ac:picMkLst>
        </pc:picChg>
        <pc:picChg chg="mod">
          <ac:chgData name="Pierre Rouy" userId="fdff0b62-ae4a-4b2c-a637-58625da72374" providerId="ADAL" clId="{74903353-7200-4BB7-A8A6-40EC79FCFA6A}" dt="2026-06-24T07:01:32.850" v="3038" actId="1076"/>
          <ac:picMkLst>
            <pc:docMk/>
            <pc:sldMk cId="2513747676" sldId="2147474277"/>
            <ac:picMk id="51" creationId="{100909B2-92A8-5978-B570-B4303F7EF2F4}"/>
          </ac:picMkLst>
        </pc:picChg>
        <pc:picChg chg="mod">
          <ac:chgData name="Pierre Rouy" userId="fdff0b62-ae4a-4b2c-a637-58625da72374" providerId="ADAL" clId="{74903353-7200-4BB7-A8A6-40EC79FCFA6A}" dt="2026-06-23T13:40:12.311" v="2165"/>
          <ac:picMkLst>
            <pc:docMk/>
            <pc:sldMk cId="2513747676" sldId="2147474277"/>
            <ac:picMk id="64" creationId="{392DC729-CB70-2550-2713-E1E380987D32}"/>
          </ac:picMkLst>
        </pc:picChg>
        <pc:picChg chg="mod">
          <ac:chgData name="Pierre Rouy" userId="fdff0b62-ae4a-4b2c-a637-58625da72374" providerId="ADAL" clId="{74903353-7200-4BB7-A8A6-40EC79FCFA6A}" dt="2026-06-23T13:40:12.311" v="2165"/>
          <ac:picMkLst>
            <pc:docMk/>
            <pc:sldMk cId="2513747676" sldId="2147474277"/>
            <ac:picMk id="66" creationId="{BD654F24-3582-0537-605B-948ACDC77693}"/>
          </ac:picMkLst>
        </pc:picChg>
        <pc:picChg chg="mod">
          <ac:chgData name="Pierre Rouy" userId="fdff0b62-ae4a-4b2c-a637-58625da72374" providerId="ADAL" clId="{74903353-7200-4BB7-A8A6-40EC79FCFA6A}" dt="2026-06-23T13:40:12.311" v="2165"/>
          <ac:picMkLst>
            <pc:docMk/>
            <pc:sldMk cId="2513747676" sldId="2147474277"/>
            <ac:picMk id="67" creationId="{7C18778D-119F-568C-9E01-A827B47D2696}"/>
          </ac:picMkLst>
        </pc:picChg>
        <pc:picChg chg="mod">
          <ac:chgData name="Pierre Rouy" userId="fdff0b62-ae4a-4b2c-a637-58625da72374" providerId="ADAL" clId="{74903353-7200-4BB7-A8A6-40EC79FCFA6A}" dt="2026-06-23T13:40:18.191" v="2166" actId="1076"/>
          <ac:picMkLst>
            <pc:docMk/>
            <pc:sldMk cId="2513747676" sldId="2147474277"/>
            <ac:picMk id="68" creationId="{1288886C-EF3C-ED22-EA8F-C1D0AC5B7B81}"/>
          </ac:picMkLst>
        </pc:picChg>
        <pc:picChg chg="mod">
          <ac:chgData name="Pierre Rouy" userId="fdff0b62-ae4a-4b2c-a637-58625da72374" providerId="ADAL" clId="{74903353-7200-4BB7-A8A6-40EC79FCFA6A}" dt="2026-06-23T13:41:16.477" v="2234"/>
          <ac:picMkLst>
            <pc:docMk/>
            <pc:sldMk cId="2513747676" sldId="2147474277"/>
            <ac:picMk id="72" creationId="{3EE0BC58-D38C-5D14-C07C-3EA671341B54}"/>
          </ac:picMkLst>
        </pc:picChg>
        <pc:picChg chg="add mod">
          <ac:chgData name="Pierre Rouy" userId="fdff0b62-ae4a-4b2c-a637-58625da72374" providerId="ADAL" clId="{74903353-7200-4BB7-A8A6-40EC79FCFA6A}" dt="2026-06-23T15:34:20.826" v="2529" actId="1035"/>
          <ac:picMkLst>
            <pc:docMk/>
            <pc:sldMk cId="2513747676" sldId="2147474277"/>
            <ac:picMk id="81" creationId="{B773F62B-D1DE-A81C-7B2C-56C3F306602C}"/>
          </ac:picMkLst>
        </pc:picChg>
        <pc:picChg chg="add mod">
          <ac:chgData name="Pierre Rouy" userId="fdff0b62-ae4a-4b2c-a637-58625da72374" providerId="ADAL" clId="{74903353-7200-4BB7-A8A6-40EC79FCFA6A}" dt="2026-06-23T15:39:35.664" v="2531" actId="14100"/>
          <ac:picMkLst>
            <pc:docMk/>
            <pc:sldMk cId="2513747676" sldId="2147474277"/>
            <ac:picMk id="83" creationId="{4C3BB28E-6A7D-7F1F-C658-9824CD80BCDF}"/>
          </ac:picMkLst>
        </pc:picChg>
        <pc:cxnChg chg="add mod">
          <ac:chgData name="Pierre Rouy" userId="fdff0b62-ae4a-4b2c-a637-58625da72374" providerId="ADAL" clId="{74903353-7200-4BB7-A8A6-40EC79FCFA6A}" dt="2026-06-23T13:33:18.145" v="2049" actId="164"/>
          <ac:cxnSpMkLst>
            <pc:docMk/>
            <pc:sldMk cId="2513747676" sldId="2147474277"/>
            <ac:cxnSpMk id="37" creationId="{7218597F-9479-D5FE-6871-99007A99759A}"/>
          </ac:cxnSpMkLst>
        </pc:cxnChg>
      </pc:sldChg>
      <pc:sldChg chg="addSp delSp modSp new del mod">
        <pc:chgData name="Pierre Rouy" userId="fdff0b62-ae4a-4b2c-a637-58625da72374" providerId="ADAL" clId="{74903353-7200-4BB7-A8A6-40EC79FCFA6A}" dt="2026-06-23T15:39:54.358" v="2533" actId="47"/>
        <pc:sldMkLst>
          <pc:docMk/>
          <pc:sldMk cId="209849683" sldId="2147474278"/>
        </pc:sldMkLst>
        <pc:spChg chg="mod">
          <ac:chgData name="Pierre Rouy" userId="fdff0b62-ae4a-4b2c-a637-58625da72374" providerId="ADAL" clId="{74903353-7200-4BB7-A8A6-40EC79FCFA6A}" dt="2026-06-23T07:06:07.969" v="476" actId="20577"/>
          <ac:spMkLst>
            <pc:docMk/>
            <pc:sldMk cId="209849683" sldId="2147474278"/>
            <ac:spMk id="2" creationId="{70E6A09C-5A5F-270E-DEA3-1F0D1B75D450}"/>
          </ac:spMkLst>
        </pc:spChg>
        <pc:spChg chg="del">
          <ac:chgData name="Pierre Rouy" userId="fdff0b62-ae4a-4b2c-a637-58625da72374" providerId="ADAL" clId="{74903353-7200-4BB7-A8A6-40EC79FCFA6A}" dt="2026-06-23T06:48:37.503" v="349" actId="478"/>
          <ac:spMkLst>
            <pc:docMk/>
            <pc:sldMk cId="209849683" sldId="2147474278"/>
            <ac:spMk id="5" creationId="{39E2B9D9-E009-DEC2-B8C8-B82615AFB5CD}"/>
          </ac:spMkLst>
        </pc:spChg>
        <pc:spChg chg="add mod">
          <ac:chgData name="Pierre Rouy" userId="fdff0b62-ae4a-4b2c-a637-58625da72374" providerId="ADAL" clId="{74903353-7200-4BB7-A8A6-40EC79FCFA6A}" dt="2026-06-23T07:18:34.615" v="528" actId="207"/>
          <ac:spMkLst>
            <pc:docMk/>
            <pc:sldMk cId="209849683" sldId="2147474278"/>
            <ac:spMk id="6" creationId="{D0A90AFC-B3CA-A2E0-9213-F75AC9FD2652}"/>
          </ac:spMkLst>
        </pc:spChg>
        <pc:spChg chg="add mod">
          <ac:chgData name="Pierre Rouy" userId="fdff0b62-ae4a-4b2c-a637-58625da72374" providerId="ADAL" clId="{74903353-7200-4BB7-A8A6-40EC79FCFA6A}" dt="2026-06-23T07:08:00.147" v="501" actId="1037"/>
          <ac:spMkLst>
            <pc:docMk/>
            <pc:sldMk cId="209849683" sldId="2147474278"/>
            <ac:spMk id="12" creationId="{CBB03813-365D-5162-F5F7-9610F0AECE16}"/>
          </ac:spMkLst>
        </pc:spChg>
        <pc:spChg chg="add mod">
          <ac:chgData name="Pierre Rouy" userId="fdff0b62-ae4a-4b2c-a637-58625da72374" providerId="ADAL" clId="{74903353-7200-4BB7-A8A6-40EC79FCFA6A}" dt="2026-06-23T07:18:34.320" v="527" actId="207"/>
          <ac:spMkLst>
            <pc:docMk/>
            <pc:sldMk cId="209849683" sldId="2147474278"/>
            <ac:spMk id="13" creationId="{C861234E-1E4D-3CFE-FD36-15F2A1B7E4DC}"/>
          </ac:spMkLst>
        </pc:spChg>
        <pc:spChg chg="add mod">
          <ac:chgData name="Pierre Rouy" userId="fdff0b62-ae4a-4b2c-a637-58625da72374" providerId="ADAL" clId="{74903353-7200-4BB7-A8A6-40EC79FCFA6A}" dt="2026-06-23T07:18:34.320" v="527" actId="207"/>
          <ac:spMkLst>
            <pc:docMk/>
            <pc:sldMk cId="209849683" sldId="2147474278"/>
            <ac:spMk id="14" creationId="{0E5FC708-23D2-4FD4-A6E6-BA3C07B3A812}"/>
          </ac:spMkLst>
        </pc:spChg>
        <pc:spChg chg="add mod">
          <ac:chgData name="Pierre Rouy" userId="fdff0b62-ae4a-4b2c-a637-58625da72374" providerId="ADAL" clId="{74903353-7200-4BB7-A8A6-40EC79FCFA6A}" dt="2026-06-23T07:18:34.320" v="527" actId="207"/>
          <ac:spMkLst>
            <pc:docMk/>
            <pc:sldMk cId="209849683" sldId="2147474278"/>
            <ac:spMk id="15" creationId="{329FD9D9-9B93-995F-24B4-A434605407E0}"/>
          </ac:spMkLst>
        </pc:spChg>
        <pc:spChg chg="add mod">
          <ac:chgData name="Pierre Rouy" userId="fdff0b62-ae4a-4b2c-a637-58625da72374" providerId="ADAL" clId="{74903353-7200-4BB7-A8A6-40EC79FCFA6A}" dt="2026-06-23T07:18:34.615" v="528" actId="207"/>
          <ac:spMkLst>
            <pc:docMk/>
            <pc:sldMk cId="209849683" sldId="2147474278"/>
            <ac:spMk id="16" creationId="{69FD40DC-7F55-A70E-F22C-14D8B567ECB6}"/>
          </ac:spMkLst>
        </pc:spChg>
        <pc:spChg chg="add mod">
          <ac:chgData name="Pierre Rouy" userId="fdff0b62-ae4a-4b2c-a637-58625da72374" providerId="ADAL" clId="{74903353-7200-4BB7-A8A6-40EC79FCFA6A}" dt="2026-06-23T07:18:34.615" v="528" actId="207"/>
          <ac:spMkLst>
            <pc:docMk/>
            <pc:sldMk cId="209849683" sldId="2147474278"/>
            <ac:spMk id="17" creationId="{FDC838A8-9461-8FF4-8E39-2CA5D571F542}"/>
          </ac:spMkLst>
        </pc:spChg>
        <pc:spChg chg="add mod">
          <ac:chgData name="Pierre Rouy" userId="fdff0b62-ae4a-4b2c-a637-58625da72374" providerId="ADAL" clId="{74903353-7200-4BB7-A8A6-40EC79FCFA6A}" dt="2026-06-23T07:18:34.615" v="528" actId="207"/>
          <ac:spMkLst>
            <pc:docMk/>
            <pc:sldMk cId="209849683" sldId="2147474278"/>
            <ac:spMk id="18" creationId="{80BEB984-37D9-3986-CC22-3EADEE74EE6E}"/>
          </ac:spMkLst>
        </pc:spChg>
        <pc:spChg chg="add mod ord">
          <ac:chgData name="Pierre Rouy" userId="fdff0b62-ae4a-4b2c-a637-58625da72374" providerId="ADAL" clId="{74903353-7200-4BB7-A8A6-40EC79FCFA6A}" dt="2026-06-23T07:18:34.983" v="530" actId="207"/>
          <ac:spMkLst>
            <pc:docMk/>
            <pc:sldMk cId="209849683" sldId="2147474278"/>
            <ac:spMk id="19" creationId="{A0F531EA-0308-0982-5342-AA6CC57FBF5E}"/>
          </ac:spMkLst>
        </pc:spChg>
        <pc:spChg chg="add mod">
          <ac:chgData name="Pierre Rouy" userId="fdff0b62-ae4a-4b2c-a637-58625da72374" providerId="ADAL" clId="{74903353-7200-4BB7-A8A6-40EC79FCFA6A}" dt="2026-06-23T06:50:02.493" v="351"/>
          <ac:spMkLst>
            <pc:docMk/>
            <pc:sldMk cId="209849683" sldId="2147474278"/>
            <ac:spMk id="20" creationId="{6001C66E-F058-B54D-3419-923FB04ACBB9}"/>
          </ac:spMkLst>
        </pc:spChg>
        <pc:spChg chg="add mod">
          <ac:chgData name="Pierre Rouy" userId="fdff0b62-ae4a-4b2c-a637-58625da72374" providerId="ADAL" clId="{74903353-7200-4BB7-A8A6-40EC79FCFA6A}" dt="2026-06-23T06:50:02.493" v="351"/>
          <ac:spMkLst>
            <pc:docMk/>
            <pc:sldMk cId="209849683" sldId="2147474278"/>
            <ac:spMk id="24" creationId="{941EB798-0F6D-0D9E-8B84-D4B0BF770EBE}"/>
          </ac:spMkLst>
        </pc:spChg>
        <pc:spChg chg="add mod">
          <ac:chgData name="Pierre Rouy" userId="fdff0b62-ae4a-4b2c-a637-58625da72374" providerId="ADAL" clId="{74903353-7200-4BB7-A8A6-40EC79FCFA6A}" dt="2026-06-23T06:50:02.493" v="351"/>
          <ac:spMkLst>
            <pc:docMk/>
            <pc:sldMk cId="209849683" sldId="2147474278"/>
            <ac:spMk id="25" creationId="{40ADCD44-30A4-2E8C-35FB-9B6EF617766F}"/>
          </ac:spMkLst>
        </pc:spChg>
        <pc:spChg chg="add mod">
          <ac:chgData name="Pierre Rouy" userId="fdff0b62-ae4a-4b2c-a637-58625da72374" providerId="ADAL" clId="{74903353-7200-4BB7-A8A6-40EC79FCFA6A}" dt="2026-06-23T07:08:07.985" v="520" actId="1037"/>
          <ac:spMkLst>
            <pc:docMk/>
            <pc:sldMk cId="209849683" sldId="2147474278"/>
            <ac:spMk id="26" creationId="{87B7EFC3-FAF0-00ED-A819-833BFC5774DC}"/>
          </ac:spMkLst>
        </pc:spChg>
        <pc:spChg chg="add mod">
          <ac:chgData name="Pierre Rouy" userId="fdff0b62-ae4a-4b2c-a637-58625da72374" providerId="ADAL" clId="{74903353-7200-4BB7-A8A6-40EC79FCFA6A}" dt="2026-06-23T07:08:07.985" v="520" actId="1037"/>
          <ac:spMkLst>
            <pc:docMk/>
            <pc:sldMk cId="209849683" sldId="2147474278"/>
            <ac:spMk id="30" creationId="{3E8D67A4-0392-68CB-427C-78B63ECEE32F}"/>
          </ac:spMkLst>
        </pc:spChg>
        <pc:spChg chg="add mod">
          <ac:chgData name="Pierre Rouy" userId="fdff0b62-ae4a-4b2c-a637-58625da72374" providerId="ADAL" clId="{74903353-7200-4BB7-A8A6-40EC79FCFA6A}" dt="2026-06-23T07:08:07.985" v="520" actId="1037"/>
          <ac:spMkLst>
            <pc:docMk/>
            <pc:sldMk cId="209849683" sldId="2147474278"/>
            <ac:spMk id="31" creationId="{7A61FCA7-BCC8-6D33-FDF4-13238E41E67B}"/>
          </ac:spMkLst>
        </pc:spChg>
        <pc:picChg chg="add mod">
          <ac:chgData name="Pierre Rouy" userId="fdff0b62-ae4a-4b2c-a637-58625da72374" providerId="ADAL" clId="{74903353-7200-4BB7-A8A6-40EC79FCFA6A}" dt="2026-06-23T07:08:00.147" v="501" actId="1037"/>
          <ac:picMkLst>
            <pc:docMk/>
            <pc:sldMk cId="209849683" sldId="2147474278"/>
            <ac:picMk id="8" creationId="{88D01E33-1260-875B-1272-9683F07C71CF}"/>
          </ac:picMkLst>
        </pc:picChg>
        <pc:picChg chg="add mod">
          <ac:chgData name="Pierre Rouy" userId="fdff0b62-ae4a-4b2c-a637-58625da72374" providerId="ADAL" clId="{74903353-7200-4BB7-A8A6-40EC79FCFA6A}" dt="2026-06-23T06:50:02.493" v="351"/>
          <ac:picMkLst>
            <pc:docMk/>
            <pc:sldMk cId="209849683" sldId="2147474278"/>
            <ac:picMk id="22" creationId="{8D6D4BA4-BAB3-BB69-6BE9-074E6E0628D3}"/>
          </ac:picMkLst>
        </pc:picChg>
        <pc:picChg chg="add mod">
          <ac:chgData name="Pierre Rouy" userId="fdff0b62-ae4a-4b2c-a637-58625da72374" providerId="ADAL" clId="{74903353-7200-4BB7-A8A6-40EC79FCFA6A}" dt="2026-06-23T06:50:02.493" v="351"/>
          <ac:picMkLst>
            <pc:docMk/>
            <pc:sldMk cId="209849683" sldId="2147474278"/>
            <ac:picMk id="23" creationId="{A3CACDA7-08B6-E3A4-715C-7458ADF752E0}"/>
          </ac:picMkLst>
        </pc:picChg>
        <pc:picChg chg="add mod">
          <ac:chgData name="Pierre Rouy" userId="fdff0b62-ae4a-4b2c-a637-58625da72374" providerId="ADAL" clId="{74903353-7200-4BB7-A8A6-40EC79FCFA6A}" dt="2026-06-23T07:08:07.985" v="520" actId="1037"/>
          <ac:picMkLst>
            <pc:docMk/>
            <pc:sldMk cId="209849683" sldId="2147474278"/>
            <ac:picMk id="28" creationId="{9D68C02C-4544-B6F2-4688-4FDD64CFA34A}"/>
          </ac:picMkLst>
        </pc:picChg>
        <pc:picChg chg="add mod">
          <ac:chgData name="Pierre Rouy" userId="fdff0b62-ae4a-4b2c-a637-58625da72374" providerId="ADAL" clId="{74903353-7200-4BB7-A8A6-40EC79FCFA6A}" dt="2026-06-23T07:08:07.985" v="520" actId="1037"/>
          <ac:picMkLst>
            <pc:docMk/>
            <pc:sldMk cId="209849683" sldId="2147474278"/>
            <ac:picMk id="29" creationId="{5D518564-18CE-13CF-A899-94E974C348E2}"/>
          </ac:picMkLst>
        </pc:picChg>
        <pc:picChg chg="add mod">
          <ac:chgData name="Pierre Rouy" userId="fdff0b62-ae4a-4b2c-a637-58625da72374" providerId="ADAL" clId="{74903353-7200-4BB7-A8A6-40EC79FCFA6A}" dt="2026-06-23T07:20:00.346" v="536" actId="1076"/>
          <ac:picMkLst>
            <pc:docMk/>
            <pc:sldMk cId="209849683" sldId="2147474278"/>
            <ac:picMk id="32" creationId="{24E9AE78-FE71-658F-1B60-3A83BF50D507}"/>
          </ac:picMkLst>
        </pc:picChg>
        <pc:cxnChg chg="add mod">
          <ac:chgData name="Pierre Rouy" userId="fdff0b62-ae4a-4b2c-a637-58625da72374" providerId="ADAL" clId="{74903353-7200-4BB7-A8A6-40EC79FCFA6A}" dt="2026-06-23T06:50:02.493" v="351"/>
          <ac:cxnSpMkLst>
            <pc:docMk/>
            <pc:sldMk cId="209849683" sldId="2147474278"/>
            <ac:cxnSpMk id="21" creationId="{0BCB9B2A-F640-7002-3613-306AA5568546}"/>
          </ac:cxnSpMkLst>
        </pc:cxnChg>
        <pc:cxnChg chg="add mod">
          <ac:chgData name="Pierre Rouy" userId="fdff0b62-ae4a-4b2c-a637-58625da72374" providerId="ADAL" clId="{74903353-7200-4BB7-A8A6-40EC79FCFA6A}" dt="2026-06-23T07:08:07.985" v="520" actId="1037"/>
          <ac:cxnSpMkLst>
            <pc:docMk/>
            <pc:sldMk cId="209849683" sldId="2147474278"/>
            <ac:cxnSpMk id="27" creationId="{96FA2B6A-6CF1-9595-25AF-6F2EBE999DAE}"/>
          </ac:cxnSpMkLst>
        </pc:cxnChg>
      </pc:sldChg>
      <pc:sldChg chg="addSp delSp modSp new mod">
        <pc:chgData name="Pierre Rouy" userId="fdff0b62-ae4a-4b2c-a637-58625da72374" providerId="ADAL" clId="{74903353-7200-4BB7-A8A6-40EC79FCFA6A}" dt="2026-06-23T15:49:36.137" v="3034" actId="113"/>
        <pc:sldMkLst>
          <pc:docMk/>
          <pc:sldMk cId="683027290" sldId="2147474279"/>
        </pc:sldMkLst>
        <pc:spChg chg="mod">
          <ac:chgData name="Pierre Rouy" userId="fdff0b62-ae4a-4b2c-a637-58625da72374" providerId="ADAL" clId="{74903353-7200-4BB7-A8A6-40EC79FCFA6A}" dt="2026-06-23T07:23:45.162" v="546"/>
          <ac:spMkLst>
            <pc:docMk/>
            <pc:sldMk cId="683027290" sldId="2147474279"/>
            <ac:spMk id="2" creationId="{E04C1736-7FC1-451F-970E-493E272E20E1}"/>
          </ac:spMkLst>
        </pc:spChg>
        <pc:spChg chg="del">
          <ac:chgData name="Pierre Rouy" userId="fdff0b62-ae4a-4b2c-a637-58625da72374" providerId="ADAL" clId="{74903353-7200-4BB7-A8A6-40EC79FCFA6A}" dt="2026-06-23T15:47:07.062" v="2981" actId="478"/>
          <ac:spMkLst>
            <pc:docMk/>
            <pc:sldMk cId="683027290" sldId="2147474279"/>
            <ac:spMk id="4" creationId="{89578197-0F8C-A6E6-5804-A12EC57B23D2}"/>
          </ac:spMkLst>
        </pc:spChg>
        <pc:spChg chg="del">
          <ac:chgData name="Pierre Rouy" userId="fdff0b62-ae4a-4b2c-a637-58625da72374" providerId="ADAL" clId="{74903353-7200-4BB7-A8A6-40EC79FCFA6A}" dt="2026-06-23T07:23:51.469" v="548" actId="478"/>
          <ac:spMkLst>
            <pc:docMk/>
            <pc:sldMk cId="683027290" sldId="2147474279"/>
            <ac:spMk id="5" creationId="{8273FBF6-7BC1-39EA-786E-A66051D76081}"/>
          </ac:spMkLst>
        </pc:spChg>
        <pc:spChg chg="add del">
          <ac:chgData name="Pierre Rouy" userId="fdff0b62-ae4a-4b2c-a637-58625da72374" providerId="ADAL" clId="{74903353-7200-4BB7-A8A6-40EC79FCFA6A}" dt="2026-06-23T07:23:44.252" v="545" actId="22"/>
          <ac:spMkLst>
            <pc:docMk/>
            <pc:sldMk cId="683027290" sldId="2147474279"/>
            <ac:spMk id="7" creationId="{B407FFB6-1EA0-2B64-49B5-BD8F8F3812E3}"/>
          </ac:spMkLst>
        </pc:spChg>
        <pc:spChg chg="add mod">
          <ac:chgData name="Pierre Rouy" userId="fdff0b62-ae4a-4b2c-a637-58625da72374" providerId="ADAL" clId="{74903353-7200-4BB7-A8A6-40EC79FCFA6A}" dt="2026-06-23T07:23:49.887" v="547"/>
          <ac:spMkLst>
            <pc:docMk/>
            <pc:sldMk cId="683027290" sldId="2147474279"/>
            <ac:spMk id="8" creationId="{604B123F-D41C-62DC-4C03-A91832958244}"/>
          </ac:spMkLst>
        </pc:spChg>
        <pc:spChg chg="add mod">
          <ac:chgData name="Pierre Rouy" userId="fdff0b62-ae4a-4b2c-a637-58625da72374" providerId="ADAL" clId="{74903353-7200-4BB7-A8A6-40EC79FCFA6A}" dt="2026-06-23T07:24:59.746" v="583" actId="21"/>
          <ac:spMkLst>
            <pc:docMk/>
            <pc:sldMk cId="683027290" sldId="2147474279"/>
            <ac:spMk id="9" creationId="{403582E8-5752-9A1E-998C-7E8BCD7BA26A}"/>
          </ac:spMkLst>
        </pc:spChg>
        <pc:spChg chg="add mod">
          <ac:chgData name="Pierre Rouy" userId="fdff0b62-ae4a-4b2c-a637-58625da72374" providerId="ADAL" clId="{74903353-7200-4BB7-A8A6-40EC79FCFA6A}" dt="2026-06-23T07:38:43.453" v="644" actId="20577"/>
          <ac:spMkLst>
            <pc:docMk/>
            <pc:sldMk cId="683027290" sldId="2147474279"/>
            <ac:spMk id="10" creationId="{6D122EF8-715D-B394-1862-2DABE4B82555}"/>
          </ac:spMkLst>
        </pc:spChg>
        <pc:spChg chg="add mod">
          <ac:chgData name="Pierre Rouy" userId="fdff0b62-ae4a-4b2c-a637-58625da72374" providerId="ADAL" clId="{74903353-7200-4BB7-A8A6-40EC79FCFA6A}" dt="2026-06-23T07:38:49.175" v="649" actId="1036"/>
          <ac:spMkLst>
            <pc:docMk/>
            <pc:sldMk cId="683027290" sldId="2147474279"/>
            <ac:spMk id="16" creationId="{CCD6B286-34F0-B2E7-33C8-106DE865EDD2}"/>
          </ac:spMkLst>
        </pc:spChg>
        <pc:spChg chg="add mod">
          <ac:chgData name="Pierre Rouy" userId="fdff0b62-ae4a-4b2c-a637-58625da72374" providerId="ADAL" clId="{74903353-7200-4BB7-A8A6-40EC79FCFA6A}" dt="2026-06-23T07:38:49.175" v="649" actId="1036"/>
          <ac:spMkLst>
            <pc:docMk/>
            <pc:sldMk cId="683027290" sldId="2147474279"/>
            <ac:spMk id="17" creationId="{997F13AE-6D3D-21FB-6B07-E9FD42AB66C3}"/>
          </ac:spMkLst>
        </pc:spChg>
        <pc:spChg chg="add mod">
          <ac:chgData name="Pierre Rouy" userId="fdff0b62-ae4a-4b2c-a637-58625da72374" providerId="ADAL" clId="{74903353-7200-4BB7-A8A6-40EC79FCFA6A}" dt="2026-06-23T07:38:49.175" v="649" actId="1036"/>
          <ac:spMkLst>
            <pc:docMk/>
            <pc:sldMk cId="683027290" sldId="2147474279"/>
            <ac:spMk id="18" creationId="{A23CE77D-2169-7827-9FB0-7A9CB1D450DA}"/>
          </ac:spMkLst>
        </pc:spChg>
        <pc:spChg chg="add mod">
          <ac:chgData name="Pierre Rouy" userId="fdff0b62-ae4a-4b2c-a637-58625da72374" providerId="ADAL" clId="{74903353-7200-4BB7-A8A6-40EC79FCFA6A}" dt="2026-06-23T07:38:49.175" v="649" actId="1036"/>
          <ac:spMkLst>
            <pc:docMk/>
            <pc:sldMk cId="683027290" sldId="2147474279"/>
            <ac:spMk id="19" creationId="{D30658BF-A09A-B3CA-4094-5F9EE9DD33C2}"/>
          </ac:spMkLst>
        </pc:spChg>
        <pc:spChg chg="add mod">
          <ac:chgData name="Pierre Rouy" userId="fdff0b62-ae4a-4b2c-a637-58625da72374" providerId="ADAL" clId="{74903353-7200-4BB7-A8A6-40EC79FCFA6A}" dt="2026-06-23T07:38:49.175" v="649" actId="1036"/>
          <ac:spMkLst>
            <pc:docMk/>
            <pc:sldMk cId="683027290" sldId="2147474279"/>
            <ac:spMk id="20" creationId="{5DE81480-24F8-C631-89BA-CBDCF3EF6271}"/>
          </ac:spMkLst>
        </pc:spChg>
        <pc:spChg chg="add mod">
          <ac:chgData name="Pierre Rouy" userId="fdff0b62-ae4a-4b2c-a637-58625da72374" providerId="ADAL" clId="{74903353-7200-4BB7-A8A6-40EC79FCFA6A}" dt="2026-06-23T07:38:49.175" v="649" actId="1036"/>
          <ac:spMkLst>
            <pc:docMk/>
            <pc:sldMk cId="683027290" sldId="2147474279"/>
            <ac:spMk id="21" creationId="{43B46C1E-9321-D8C6-D325-CF4D0162D602}"/>
          </ac:spMkLst>
        </pc:spChg>
        <pc:spChg chg="add mod">
          <ac:chgData name="Pierre Rouy" userId="fdff0b62-ae4a-4b2c-a637-58625da72374" providerId="ADAL" clId="{74903353-7200-4BB7-A8A6-40EC79FCFA6A}" dt="2026-06-23T07:38:49.175" v="649" actId="1036"/>
          <ac:spMkLst>
            <pc:docMk/>
            <pc:sldMk cId="683027290" sldId="2147474279"/>
            <ac:spMk id="22" creationId="{2A639302-975B-8F83-2DB0-120F723D20F5}"/>
          </ac:spMkLst>
        </pc:spChg>
        <pc:spChg chg="add mod">
          <ac:chgData name="Pierre Rouy" userId="fdff0b62-ae4a-4b2c-a637-58625da72374" providerId="ADAL" clId="{74903353-7200-4BB7-A8A6-40EC79FCFA6A}" dt="2026-06-23T07:39:05.294" v="652" actId="1076"/>
          <ac:spMkLst>
            <pc:docMk/>
            <pc:sldMk cId="683027290" sldId="2147474279"/>
            <ac:spMk id="24" creationId="{C4C86F7B-432F-868E-8B79-0F088C3EDB5D}"/>
          </ac:spMkLst>
        </pc:spChg>
        <pc:spChg chg="add mod ord">
          <ac:chgData name="Pierre Rouy" userId="fdff0b62-ae4a-4b2c-a637-58625da72374" providerId="ADAL" clId="{74903353-7200-4BB7-A8A6-40EC79FCFA6A}" dt="2026-06-23T07:40:24.321" v="695" actId="1035"/>
          <ac:spMkLst>
            <pc:docMk/>
            <pc:sldMk cId="683027290" sldId="2147474279"/>
            <ac:spMk id="25" creationId="{47B069F4-F0CE-87E9-8809-0D4DE57E1B07}"/>
          </ac:spMkLst>
        </pc:spChg>
        <pc:spChg chg="add mod">
          <ac:chgData name="Pierre Rouy" userId="fdff0b62-ae4a-4b2c-a637-58625da72374" providerId="ADAL" clId="{74903353-7200-4BB7-A8A6-40EC79FCFA6A}" dt="2026-06-23T07:39:25.683" v="655" actId="1035"/>
          <ac:spMkLst>
            <pc:docMk/>
            <pc:sldMk cId="683027290" sldId="2147474279"/>
            <ac:spMk id="26" creationId="{E9859BB9-FE39-B5AC-A4E1-509B021CAF49}"/>
          </ac:spMkLst>
        </pc:spChg>
        <pc:spChg chg="add mod">
          <ac:chgData name="Pierre Rouy" userId="fdff0b62-ae4a-4b2c-a637-58625da72374" providerId="ADAL" clId="{74903353-7200-4BB7-A8A6-40EC79FCFA6A}" dt="2026-06-23T08:28:51.413" v="809" actId="1035"/>
          <ac:spMkLst>
            <pc:docMk/>
            <pc:sldMk cId="683027290" sldId="2147474279"/>
            <ac:spMk id="29" creationId="{BFDBCBD5-B34F-45D9-576B-E88B506AFFA1}"/>
          </ac:spMkLst>
        </pc:spChg>
        <pc:spChg chg="add mod">
          <ac:chgData name="Pierre Rouy" userId="fdff0b62-ae4a-4b2c-a637-58625da72374" providerId="ADAL" clId="{74903353-7200-4BB7-A8A6-40EC79FCFA6A}" dt="2026-06-23T07:41:58.539" v="699" actId="1076"/>
          <ac:spMkLst>
            <pc:docMk/>
            <pc:sldMk cId="683027290" sldId="2147474279"/>
            <ac:spMk id="30" creationId="{C2FC2861-487D-4065-EE85-2D2C1A776384}"/>
          </ac:spMkLst>
        </pc:spChg>
        <pc:spChg chg="add mod">
          <ac:chgData name="Pierre Rouy" userId="fdff0b62-ae4a-4b2c-a637-58625da72374" providerId="ADAL" clId="{74903353-7200-4BB7-A8A6-40EC79FCFA6A}" dt="2026-06-23T07:41:58.539" v="699" actId="1076"/>
          <ac:spMkLst>
            <pc:docMk/>
            <pc:sldMk cId="683027290" sldId="2147474279"/>
            <ac:spMk id="31" creationId="{E6D1EDEA-1094-8C05-BE30-9400740A65E7}"/>
          </ac:spMkLst>
        </pc:spChg>
        <pc:spChg chg="add mod">
          <ac:chgData name="Pierre Rouy" userId="fdff0b62-ae4a-4b2c-a637-58625da72374" providerId="ADAL" clId="{74903353-7200-4BB7-A8A6-40EC79FCFA6A}" dt="2026-06-23T07:55:03.826" v="774" actId="1035"/>
          <ac:spMkLst>
            <pc:docMk/>
            <pc:sldMk cId="683027290" sldId="2147474279"/>
            <ac:spMk id="32" creationId="{158B0987-E103-C78B-1D3D-2922BFD8438B}"/>
          </ac:spMkLst>
        </pc:spChg>
        <pc:spChg chg="mod">
          <ac:chgData name="Pierre Rouy" userId="fdff0b62-ae4a-4b2c-a637-58625da72374" providerId="ADAL" clId="{74903353-7200-4BB7-A8A6-40EC79FCFA6A}" dt="2026-06-23T08:32:06.717" v="813"/>
          <ac:spMkLst>
            <pc:docMk/>
            <pc:sldMk cId="683027290" sldId="2147474279"/>
            <ac:spMk id="35" creationId="{0A25DF8F-DECA-F5AF-6147-A563B818148E}"/>
          </ac:spMkLst>
        </pc:spChg>
        <pc:spChg chg="mod">
          <ac:chgData name="Pierre Rouy" userId="fdff0b62-ae4a-4b2c-a637-58625da72374" providerId="ADAL" clId="{74903353-7200-4BB7-A8A6-40EC79FCFA6A}" dt="2026-06-23T08:32:06.717" v="813"/>
          <ac:spMkLst>
            <pc:docMk/>
            <pc:sldMk cId="683027290" sldId="2147474279"/>
            <ac:spMk id="36" creationId="{D4796988-74F8-B498-CAE8-AB7BE1F2F761}"/>
          </ac:spMkLst>
        </pc:spChg>
        <pc:spChg chg="mod">
          <ac:chgData name="Pierre Rouy" userId="fdff0b62-ae4a-4b2c-a637-58625da72374" providerId="ADAL" clId="{74903353-7200-4BB7-A8A6-40EC79FCFA6A}" dt="2026-06-23T08:32:06.717" v="813"/>
          <ac:spMkLst>
            <pc:docMk/>
            <pc:sldMk cId="683027290" sldId="2147474279"/>
            <ac:spMk id="37" creationId="{A26931EC-20D5-0C4A-4364-E6EB3D1988B5}"/>
          </ac:spMkLst>
        </pc:spChg>
        <pc:spChg chg="mod">
          <ac:chgData name="Pierre Rouy" userId="fdff0b62-ae4a-4b2c-a637-58625da72374" providerId="ADAL" clId="{74903353-7200-4BB7-A8A6-40EC79FCFA6A}" dt="2026-06-23T08:32:06.717" v="813"/>
          <ac:spMkLst>
            <pc:docMk/>
            <pc:sldMk cId="683027290" sldId="2147474279"/>
            <ac:spMk id="38" creationId="{320ECB96-7393-FDC3-66DF-93C87110FDC6}"/>
          </ac:spMkLst>
        </pc:spChg>
        <pc:spChg chg="mod">
          <ac:chgData name="Pierre Rouy" userId="fdff0b62-ae4a-4b2c-a637-58625da72374" providerId="ADAL" clId="{74903353-7200-4BB7-A8A6-40EC79FCFA6A}" dt="2026-06-23T08:32:06.717" v="813"/>
          <ac:spMkLst>
            <pc:docMk/>
            <pc:sldMk cId="683027290" sldId="2147474279"/>
            <ac:spMk id="39" creationId="{B85A6AEC-AB18-F18F-84AC-F0A853376ED2}"/>
          </ac:spMkLst>
        </pc:spChg>
        <pc:spChg chg="add mod">
          <ac:chgData name="Pierre Rouy" userId="fdff0b62-ae4a-4b2c-a637-58625da72374" providerId="ADAL" clId="{74903353-7200-4BB7-A8A6-40EC79FCFA6A}" dt="2026-06-23T08:32:25.025" v="817" actId="1076"/>
          <ac:spMkLst>
            <pc:docMk/>
            <pc:sldMk cId="683027290" sldId="2147474279"/>
            <ac:spMk id="40" creationId="{A5EFC4A0-9442-966A-2D16-F485595230E8}"/>
          </ac:spMkLst>
        </pc:spChg>
        <pc:spChg chg="add mod">
          <ac:chgData name="Pierre Rouy" userId="fdff0b62-ae4a-4b2c-a637-58625da72374" providerId="ADAL" clId="{74903353-7200-4BB7-A8A6-40EC79FCFA6A}" dt="2026-06-23T15:49:36.137" v="3034" actId="113"/>
          <ac:spMkLst>
            <pc:docMk/>
            <pc:sldMk cId="683027290" sldId="2147474279"/>
            <ac:spMk id="41" creationId="{7FF55DDD-76E6-B873-D361-52F718E64C3E}"/>
          </ac:spMkLst>
        </pc:spChg>
        <pc:spChg chg="add mod">
          <ac:chgData name="Pierre Rouy" userId="fdff0b62-ae4a-4b2c-a637-58625da72374" providerId="ADAL" clId="{74903353-7200-4BB7-A8A6-40EC79FCFA6A}" dt="2026-06-23T08:44:21.640" v="972" actId="11530"/>
          <ac:spMkLst>
            <pc:docMk/>
            <pc:sldMk cId="683027290" sldId="2147474279"/>
            <ac:spMk id="42" creationId="{D2F88FEE-D0DA-37EA-8FF8-676B0C26858B}"/>
          </ac:spMkLst>
        </pc:spChg>
        <pc:spChg chg="add mod">
          <ac:chgData name="Pierre Rouy" userId="fdff0b62-ae4a-4b2c-a637-58625da72374" providerId="ADAL" clId="{74903353-7200-4BB7-A8A6-40EC79FCFA6A}" dt="2026-06-23T08:44:44.097" v="977" actId="14100"/>
          <ac:spMkLst>
            <pc:docMk/>
            <pc:sldMk cId="683027290" sldId="2147474279"/>
            <ac:spMk id="43" creationId="{1C54EB09-ACA7-B7DD-40D6-8BD00082D689}"/>
          </ac:spMkLst>
        </pc:spChg>
        <pc:grpChg chg="add mod">
          <ac:chgData name="Pierre Rouy" userId="fdff0b62-ae4a-4b2c-a637-58625da72374" providerId="ADAL" clId="{74903353-7200-4BB7-A8A6-40EC79FCFA6A}" dt="2026-06-23T08:32:25.025" v="817" actId="1076"/>
          <ac:grpSpMkLst>
            <pc:docMk/>
            <pc:sldMk cId="683027290" sldId="2147474279"/>
            <ac:grpSpMk id="33" creationId="{22DAB3B6-AEA1-F6F2-E5FD-45181D927BA5}"/>
          </ac:grpSpMkLst>
        </pc:grpChg>
        <pc:picChg chg="add mod">
          <ac:chgData name="Pierre Rouy" userId="fdff0b62-ae4a-4b2c-a637-58625da72374" providerId="ADAL" clId="{74903353-7200-4BB7-A8A6-40EC79FCFA6A}" dt="2026-06-23T07:38:49.175" v="649" actId="1036"/>
          <ac:picMkLst>
            <pc:docMk/>
            <pc:sldMk cId="683027290" sldId="2147474279"/>
            <ac:picMk id="12" creationId="{01618ACA-FB80-5997-3A2B-4E00A1A11FCB}"/>
          </ac:picMkLst>
        </pc:picChg>
        <pc:picChg chg="add mod">
          <ac:chgData name="Pierre Rouy" userId="fdff0b62-ae4a-4b2c-a637-58625da72374" providerId="ADAL" clId="{74903353-7200-4BB7-A8A6-40EC79FCFA6A}" dt="2026-06-23T07:38:49.175" v="649" actId="1036"/>
          <ac:picMkLst>
            <pc:docMk/>
            <pc:sldMk cId="683027290" sldId="2147474279"/>
            <ac:picMk id="13" creationId="{1D78A70C-C632-01C1-BD2E-B2A0FC371B31}"/>
          </ac:picMkLst>
        </pc:picChg>
        <pc:picChg chg="add mod">
          <ac:chgData name="Pierre Rouy" userId="fdff0b62-ae4a-4b2c-a637-58625da72374" providerId="ADAL" clId="{74903353-7200-4BB7-A8A6-40EC79FCFA6A}" dt="2026-06-23T07:38:49.175" v="649" actId="1036"/>
          <ac:picMkLst>
            <pc:docMk/>
            <pc:sldMk cId="683027290" sldId="2147474279"/>
            <ac:picMk id="14" creationId="{2C5E412E-2C2D-34E7-FCCE-38921B7638D9}"/>
          </ac:picMkLst>
        </pc:picChg>
        <pc:picChg chg="add mod">
          <ac:chgData name="Pierre Rouy" userId="fdff0b62-ae4a-4b2c-a637-58625da72374" providerId="ADAL" clId="{74903353-7200-4BB7-A8A6-40EC79FCFA6A}" dt="2026-06-23T08:28:56.239" v="810" actId="14100"/>
          <ac:picMkLst>
            <pc:docMk/>
            <pc:sldMk cId="683027290" sldId="2147474279"/>
            <ac:picMk id="27" creationId="{3127390C-F89A-E9CB-5F53-EFA7313AAEC0}"/>
          </ac:picMkLst>
        </pc:picChg>
        <pc:picChg chg="add mod">
          <ac:chgData name="Pierre Rouy" userId="fdff0b62-ae4a-4b2c-a637-58625da72374" providerId="ADAL" clId="{74903353-7200-4BB7-A8A6-40EC79FCFA6A}" dt="2026-06-23T08:28:59.163" v="812" actId="1076"/>
          <ac:picMkLst>
            <pc:docMk/>
            <pc:sldMk cId="683027290" sldId="2147474279"/>
            <ac:picMk id="28" creationId="{7588F70E-7ECC-5873-1D8D-F262934F42AE}"/>
          </ac:picMkLst>
        </pc:picChg>
        <pc:picChg chg="mod">
          <ac:chgData name="Pierre Rouy" userId="fdff0b62-ae4a-4b2c-a637-58625da72374" providerId="ADAL" clId="{74903353-7200-4BB7-A8A6-40EC79FCFA6A}" dt="2026-06-23T08:32:06.717" v="813"/>
          <ac:picMkLst>
            <pc:docMk/>
            <pc:sldMk cId="683027290" sldId="2147474279"/>
            <ac:picMk id="34" creationId="{F077C844-A2EA-4CFE-603D-CAD764728098}"/>
          </ac:picMkLst>
        </pc:picChg>
        <pc:picChg chg="add mod">
          <ac:chgData name="Pierre Rouy" userId="fdff0b62-ae4a-4b2c-a637-58625da72374" providerId="ADAL" clId="{74903353-7200-4BB7-A8A6-40EC79FCFA6A}" dt="2026-06-23T08:44:52.915" v="979" actId="1076"/>
          <ac:picMkLst>
            <pc:docMk/>
            <pc:sldMk cId="683027290" sldId="2147474279"/>
            <ac:picMk id="47" creationId="{664BE03B-DEEB-BA22-3AB3-8D5583F084AE}"/>
          </ac:picMkLst>
        </pc:picChg>
        <pc:picChg chg="add mod">
          <ac:chgData name="Pierre Rouy" userId="fdff0b62-ae4a-4b2c-a637-58625da72374" providerId="ADAL" clId="{74903353-7200-4BB7-A8A6-40EC79FCFA6A}" dt="2026-06-23T08:44:54.936" v="980" actId="1076"/>
          <ac:picMkLst>
            <pc:docMk/>
            <pc:sldMk cId="683027290" sldId="2147474279"/>
            <ac:picMk id="48" creationId="{698316F1-E171-311C-5B1F-94355120D302}"/>
          </ac:picMkLst>
        </pc:picChg>
        <pc:picChg chg="add mod">
          <ac:chgData name="Pierre Rouy" userId="fdff0b62-ae4a-4b2c-a637-58625da72374" providerId="ADAL" clId="{74903353-7200-4BB7-A8A6-40EC79FCFA6A}" dt="2026-06-23T09:36:02.176" v="1170"/>
          <ac:picMkLst>
            <pc:docMk/>
            <pc:sldMk cId="683027290" sldId="2147474279"/>
            <ac:picMk id="49" creationId="{0F0411F8-AF9A-5F17-7886-54D1E7304272}"/>
          </ac:picMkLst>
        </pc:picChg>
        <pc:cxnChg chg="del">
          <ac:chgData name="Pierre Rouy" userId="fdff0b62-ae4a-4b2c-a637-58625da72374" providerId="ADAL" clId="{74903353-7200-4BB7-A8A6-40EC79FCFA6A}" dt="2026-06-23T07:38:31.744" v="621" actId="478"/>
          <ac:cxnSpMkLst>
            <pc:docMk/>
            <pc:sldMk cId="683027290" sldId="2147474279"/>
            <ac:cxnSpMk id="11" creationId="{7BBA61D6-43E6-7EE6-5669-A2CA2F2B79B4}"/>
          </ac:cxnSpMkLst>
        </pc:cxnChg>
        <pc:cxnChg chg="add mod">
          <ac:chgData name="Pierre Rouy" userId="fdff0b62-ae4a-4b2c-a637-58625da72374" providerId="ADAL" clId="{74903353-7200-4BB7-A8A6-40EC79FCFA6A}" dt="2026-06-23T08:43:45.793" v="964" actId="1076"/>
          <ac:cxnSpMkLst>
            <pc:docMk/>
            <pc:sldMk cId="683027290" sldId="2147474279"/>
            <ac:cxnSpMk id="45" creationId="{EBE3E5E1-B271-E636-42FF-B06A22E8233E}"/>
          </ac:cxnSpMkLst>
        </pc:cxnChg>
        <pc:cxnChg chg="add mod">
          <ac:chgData name="Pierre Rouy" userId="fdff0b62-ae4a-4b2c-a637-58625da72374" providerId="ADAL" clId="{74903353-7200-4BB7-A8A6-40EC79FCFA6A}" dt="2026-06-23T08:43:33.348" v="958" actId="1076"/>
          <ac:cxnSpMkLst>
            <pc:docMk/>
            <pc:sldMk cId="683027290" sldId="2147474279"/>
            <ac:cxnSpMk id="46" creationId="{EAD1C8E6-4237-1134-78A5-5C536C8044AA}"/>
          </ac:cxnSpMkLst>
        </pc:cxnChg>
      </pc:sldChg>
      <pc:sldChg chg="addSp delSp modSp new del mod">
        <pc:chgData name="Pierre Rouy" userId="fdff0b62-ae4a-4b2c-a637-58625da72374" providerId="ADAL" clId="{74903353-7200-4BB7-A8A6-40EC79FCFA6A}" dt="2026-06-23T07:04:19.014" v="446" actId="47"/>
        <pc:sldMkLst>
          <pc:docMk/>
          <pc:sldMk cId="3985736067" sldId="2147474279"/>
        </pc:sldMkLst>
        <pc:spChg chg="del">
          <ac:chgData name="Pierre Rouy" userId="fdff0b62-ae4a-4b2c-a637-58625da72374" providerId="ADAL" clId="{74903353-7200-4BB7-A8A6-40EC79FCFA6A}" dt="2026-06-23T06:54:10.821" v="360" actId="478"/>
          <ac:spMkLst>
            <pc:docMk/>
            <pc:sldMk cId="3985736067" sldId="2147474279"/>
            <ac:spMk id="2" creationId="{8D6A343D-F328-7A5E-2BCD-EFE1B7A2A1A8}"/>
          </ac:spMkLst>
        </pc:spChg>
        <pc:spChg chg="del">
          <ac:chgData name="Pierre Rouy" userId="fdff0b62-ae4a-4b2c-a637-58625da72374" providerId="ADAL" clId="{74903353-7200-4BB7-A8A6-40EC79FCFA6A}" dt="2026-06-23T06:54:18.634" v="362" actId="478"/>
          <ac:spMkLst>
            <pc:docMk/>
            <pc:sldMk cId="3985736067" sldId="2147474279"/>
            <ac:spMk id="5" creationId="{3241810A-2CF1-37D6-04BC-4C1E2C47D542}"/>
          </ac:spMkLst>
        </pc:spChg>
        <pc:spChg chg="add mod ord">
          <ac:chgData name="Pierre Rouy" userId="fdff0b62-ae4a-4b2c-a637-58625da72374" providerId="ADAL" clId="{74903353-7200-4BB7-A8A6-40EC79FCFA6A}" dt="2026-06-23T06:53:56.943" v="357" actId="167"/>
          <ac:spMkLst>
            <pc:docMk/>
            <pc:sldMk cId="3985736067" sldId="2147474279"/>
            <ac:spMk id="6" creationId="{50BDC64C-E1F3-480B-D47C-FFD88EFAE3F3}"/>
          </ac:spMkLst>
        </pc:spChg>
        <pc:spChg chg="add del mod">
          <ac:chgData name="Pierre Rouy" userId="fdff0b62-ae4a-4b2c-a637-58625da72374" providerId="ADAL" clId="{74903353-7200-4BB7-A8A6-40EC79FCFA6A}" dt="2026-06-23T06:53:54.044" v="356" actId="478"/>
          <ac:spMkLst>
            <pc:docMk/>
            <pc:sldMk cId="3985736067" sldId="2147474279"/>
            <ac:spMk id="7" creationId="{C8C6496E-DF7B-A524-B21F-67EE236EAB3F}"/>
          </ac:spMkLst>
        </pc:spChg>
        <pc:spChg chg="add mod">
          <ac:chgData name="Pierre Rouy" userId="fdff0b62-ae4a-4b2c-a637-58625da72374" providerId="ADAL" clId="{74903353-7200-4BB7-A8A6-40EC79FCFA6A}" dt="2026-06-23T06:54:07.529" v="359" actId="207"/>
          <ac:spMkLst>
            <pc:docMk/>
            <pc:sldMk cId="3985736067" sldId="2147474279"/>
            <ac:spMk id="8" creationId="{6E55CD95-A027-48BE-DCAB-BBA09CAB9987}"/>
          </ac:spMkLst>
        </pc:spChg>
        <pc:picChg chg="add mod">
          <ac:chgData name="Pierre Rouy" userId="fdff0b62-ae4a-4b2c-a637-58625da72374" providerId="ADAL" clId="{74903353-7200-4BB7-A8A6-40EC79FCFA6A}" dt="2026-06-23T06:57:28.835" v="368" actId="1076"/>
          <ac:picMkLst>
            <pc:docMk/>
            <pc:sldMk cId="3985736067" sldId="2147474279"/>
            <ac:picMk id="9" creationId="{EF1170CA-9E7A-F511-832A-4A6455347E08}"/>
          </ac:picMkLst>
        </pc:picChg>
        <pc:picChg chg="add del mod">
          <ac:chgData name="Pierre Rouy" userId="fdff0b62-ae4a-4b2c-a637-58625da72374" providerId="ADAL" clId="{74903353-7200-4BB7-A8A6-40EC79FCFA6A}" dt="2026-06-23T07:04:10.391" v="442" actId="21"/>
          <ac:picMkLst>
            <pc:docMk/>
            <pc:sldMk cId="3985736067" sldId="2147474279"/>
            <ac:picMk id="11" creationId="{0910B6A1-B69A-EA58-3BAC-FE3FA574D543}"/>
          </ac:picMkLst>
        </pc:picChg>
      </pc:sldChg>
      <pc:sldChg chg="addSp delSp modSp new mod">
        <pc:chgData name="Pierre Rouy" userId="fdff0b62-ae4a-4b2c-a637-58625da72374" providerId="ADAL" clId="{74903353-7200-4BB7-A8A6-40EC79FCFA6A}" dt="2026-06-23T15:47:01.488" v="2978" actId="478"/>
        <pc:sldMkLst>
          <pc:docMk/>
          <pc:sldMk cId="4142673004" sldId="2147474280"/>
        </pc:sldMkLst>
        <pc:spChg chg="mod">
          <ac:chgData name="Pierre Rouy" userId="fdff0b62-ae4a-4b2c-a637-58625da72374" providerId="ADAL" clId="{74903353-7200-4BB7-A8A6-40EC79FCFA6A}" dt="2026-06-23T15:45:32.695" v="2946" actId="20577"/>
          <ac:spMkLst>
            <pc:docMk/>
            <pc:sldMk cId="4142673004" sldId="2147474280"/>
            <ac:spMk id="2" creationId="{8A5760D8-CD3A-2D3C-C183-F254A0BEB5A8}"/>
          </ac:spMkLst>
        </pc:spChg>
        <pc:spChg chg="del">
          <ac:chgData name="Pierre Rouy" userId="fdff0b62-ae4a-4b2c-a637-58625da72374" providerId="ADAL" clId="{74903353-7200-4BB7-A8A6-40EC79FCFA6A}" dt="2026-06-23T15:47:01.488" v="2978" actId="478"/>
          <ac:spMkLst>
            <pc:docMk/>
            <pc:sldMk cId="4142673004" sldId="2147474280"/>
            <ac:spMk id="4" creationId="{ACB8074F-E094-9563-878A-1A51F4F82873}"/>
          </ac:spMkLst>
        </pc:spChg>
        <pc:spChg chg="mod">
          <ac:chgData name="Pierre Rouy" userId="fdff0b62-ae4a-4b2c-a637-58625da72374" providerId="ADAL" clId="{74903353-7200-4BB7-A8A6-40EC79FCFA6A}" dt="2026-06-23T15:45:37.442" v="2966" actId="20577"/>
          <ac:spMkLst>
            <pc:docMk/>
            <pc:sldMk cId="4142673004" sldId="2147474280"/>
            <ac:spMk id="5" creationId="{571A09C3-9B10-5DEA-C4EB-B6E3C11901C4}"/>
          </ac:spMkLst>
        </pc:spChg>
        <pc:picChg chg="add mod">
          <ac:chgData name="Pierre Rouy" userId="fdff0b62-ae4a-4b2c-a637-58625da72374" providerId="ADAL" clId="{74903353-7200-4BB7-A8A6-40EC79FCFA6A}" dt="2026-06-23T15:45:14.037" v="2942"/>
          <ac:picMkLst>
            <pc:docMk/>
            <pc:sldMk cId="4142673004" sldId="2147474280"/>
            <ac:picMk id="6" creationId="{55AB6A37-71E5-4BE6-5FA9-184D1E2E3B1C}"/>
          </ac:picMkLst>
        </pc:picChg>
        <pc:picChg chg="add mod">
          <ac:chgData name="Pierre Rouy" userId="fdff0b62-ae4a-4b2c-a637-58625da72374" providerId="ADAL" clId="{74903353-7200-4BB7-A8A6-40EC79FCFA6A}" dt="2026-06-23T15:46:29.165" v="2971" actId="1076"/>
          <ac:picMkLst>
            <pc:docMk/>
            <pc:sldMk cId="4142673004" sldId="2147474280"/>
            <ac:picMk id="7" creationId="{CE4E091E-88A5-AE23-297C-87DFAF7F077F}"/>
          </ac:picMkLst>
        </pc:picChg>
        <pc:picChg chg="add mod">
          <ac:chgData name="Pierre Rouy" userId="fdff0b62-ae4a-4b2c-a637-58625da72374" providerId="ADAL" clId="{74903353-7200-4BB7-A8A6-40EC79FCFA6A}" dt="2026-06-23T15:46:18.244" v="2970" actId="1076"/>
          <ac:picMkLst>
            <pc:docMk/>
            <pc:sldMk cId="4142673004" sldId="2147474280"/>
            <ac:picMk id="8" creationId="{EE7F4829-4837-8CFB-4C38-B9E45096F82F}"/>
          </ac:picMkLst>
        </pc:picChg>
      </pc:sldChg>
      <pc:sldChg chg="addSp modSp new del mod">
        <pc:chgData name="Pierre Rouy" userId="fdff0b62-ae4a-4b2c-a637-58625da72374" providerId="ADAL" clId="{74903353-7200-4BB7-A8A6-40EC79FCFA6A}" dt="2026-06-23T15:46:56.644" v="2977" actId="47"/>
        <pc:sldMkLst>
          <pc:docMk/>
          <pc:sldMk cId="2738742623" sldId="2147474281"/>
        </pc:sldMkLst>
        <pc:spChg chg="add mod">
          <ac:chgData name="Pierre Rouy" userId="fdff0b62-ae4a-4b2c-a637-58625da72374" providerId="ADAL" clId="{74903353-7200-4BB7-A8A6-40EC79FCFA6A}" dt="2026-06-23T15:46:47.746" v="2974" actId="207"/>
          <ac:spMkLst>
            <pc:docMk/>
            <pc:sldMk cId="2738742623" sldId="2147474281"/>
            <ac:spMk id="6" creationId="{25273A6D-E545-DF21-41C9-009626AA0069}"/>
          </ac:spMkLst>
        </pc:spChg>
        <pc:spChg chg="add mod">
          <ac:chgData name="Pierre Rouy" userId="fdff0b62-ae4a-4b2c-a637-58625da72374" providerId="ADAL" clId="{74903353-7200-4BB7-A8A6-40EC79FCFA6A}" dt="2026-06-23T15:46:52.299" v="2976" actId="207"/>
          <ac:spMkLst>
            <pc:docMk/>
            <pc:sldMk cId="2738742623" sldId="2147474281"/>
            <ac:spMk id="7" creationId="{25FFF7C7-F9AB-762E-B728-84945110CEA8}"/>
          </ac:spMkLst>
        </pc:spChg>
      </pc:sldChg>
      <pc:sldMasterChg chg="modSldLayout">
        <pc:chgData name="Pierre Rouy" userId="fdff0b62-ae4a-4b2c-a637-58625da72374" providerId="ADAL" clId="{74903353-7200-4BB7-A8A6-40EC79FCFA6A}" dt="2026-06-23T07:04:49.189" v="452" actId="478"/>
        <pc:sldMasterMkLst>
          <pc:docMk/>
          <pc:sldMasterMk cId="1743000905" sldId="2147483668"/>
        </pc:sldMasterMkLst>
        <pc:sldLayoutChg chg="delSp mod">
          <pc:chgData name="Pierre Rouy" userId="fdff0b62-ae4a-4b2c-a637-58625da72374" providerId="ADAL" clId="{74903353-7200-4BB7-A8A6-40EC79FCFA6A}" dt="2026-06-23T07:04:49.189" v="452" actId="478"/>
          <pc:sldLayoutMkLst>
            <pc:docMk/>
            <pc:sldMasterMk cId="1743000905" sldId="2147483668"/>
            <pc:sldLayoutMk cId="201800111" sldId="2147483675"/>
          </pc:sldLayoutMkLst>
          <pc:picChg chg="del">
            <ac:chgData name="Pierre Rouy" userId="fdff0b62-ae4a-4b2c-a637-58625da72374" providerId="ADAL" clId="{74903353-7200-4BB7-A8A6-40EC79FCFA6A}" dt="2026-06-23T07:04:49.189" v="452" actId="478"/>
            <ac:picMkLst>
              <pc:docMk/>
              <pc:sldMasterMk cId="1743000905" sldId="2147483668"/>
              <pc:sldLayoutMk cId="201800111" sldId="2147483675"/>
              <ac:picMk id="7" creationId="{8EDCF124-3C21-F7C4-106B-27EE348166B7}"/>
            </ac:picMkLst>
          </pc:pic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_Fond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30D77F-5C73-7CAA-FCF9-7EE7C345E5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9881" y="606071"/>
            <a:ext cx="11004956" cy="2925544"/>
          </a:xfrm>
        </p:spPr>
        <p:txBody>
          <a:bodyPr anchor="b"/>
          <a:lstStyle>
            <a:lvl1pPr>
              <a:lnSpc>
                <a:spcPct val="85000"/>
              </a:lnSpc>
              <a:defRPr sz="7200"/>
            </a:lvl1pPr>
          </a:lstStyle>
          <a:p>
            <a:r>
              <a:rPr lang="fr-FR"/>
              <a:t>Exemple d’une couverture </a:t>
            </a:r>
            <a:r>
              <a:rPr lang="fr-FR" err="1"/>
              <a:t>powerpoint</a:t>
            </a:r>
            <a:endParaRPr lang="fr-FR"/>
          </a:p>
        </p:txBody>
      </p:sp>
      <p:sp>
        <p:nvSpPr>
          <p:cNvPr id="11" name="Espace réservé de la date 10">
            <a:extLst>
              <a:ext uri="{FF2B5EF4-FFF2-40B4-BE49-F238E27FC236}">
                <a16:creationId xmlns:a16="http://schemas.microsoft.com/office/drawing/2014/main" id="{48D6B37D-0455-1EF3-4A48-9A27096593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703825" y="5892059"/>
            <a:ext cx="1900800" cy="276999"/>
          </a:xfrm>
        </p:spPr>
        <p:txBody>
          <a:bodyPr wrap="square">
            <a:spAutoFit/>
          </a:bodyPr>
          <a:lstStyle/>
          <a:p>
            <a:fld id="{A0F70AFA-110A-4A2E-B6F0-56F8C7375099}" type="datetime2">
              <a:rPr lang="fr-FR" smtClean="0"/>
              <a:t>mercredi 1er juillet 2026</a:t>
            </a:fld>
            <a:endParaRPr lang="fr-FR"/>
          </a:p>
        </p:txBody>
      </p:sp>
      <p:pic>
        <p:nvPicPr>
          <p:cNvPr id="17" name="Image 16" descr="Une image contenant logo&#10;&#10;Description générée automatiquement">
            <a:extLst>
              <a:ext uri="{FF2B5EF4-FFF2-40B4-BE49-F238E27FC236}">
                <a16:creationId xmlns:a16="http://schemas.microsoft.com/office/drawing/2014/main" id="{14F7AF86-160A-B5F4-E11F-F2E753AC12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881" y="5846628"/>
            <a:ext cx="1756686" cy="317060"/>
          </a:xfrm>
          <a:prstGeom prst="rect">
            <a:avLst/>
          </a:prstGeom>
        </p:spPr>
      </p:pic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25C89939-875D-917E-F524-B3241ED488F0}"/>
              </a:ext>
            </a:extLst>
          </p:cNvPr>
          <p:cNvCxnSpPr>
            <a:cxnSpLocks/>
          </p:cNvCxnSpPr>
          <p:nvPr/>
        </p:nvCxnSpPr>
        <p:spPr>
          <a:xfrm>
            <a:off x="718149" y="3735100"/>
            <a:ext cx="850301" cy="0"/>
          </a:xfrm>
          <a:prstGeom prst="line">
            <a:avLst/>
          </a:prstGeom>
          <a:ln w="635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Espace réservé du texte 20">
            <a:extLst>
              <a:ext uri="{FF2B5EF4-FFF2-40B4-BE49-F238E27FC236}">
                <a16:creationId xmlns:a16="http://schemas.microsoft.com/office/drawing/2014/main" id="{E7F08AFB-B1F5-B459-B1F1-0D84F3EEA0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9669" y="3938584"/>
            <a:ext cx="11004956" cy="341632"/>
          </a:xfrm>
        </p:spPr>
        <p:txBody>
          <a:bodyPr wrap="square">
            <a:spAutoFit/>
          </a:bodyPr>
          <a:lstStyle>
            <a:lvl1pPr marL="0" indent="0">
              <a:buNone/>
              <a:defRPr b="1">
                <a:latin typeface="+mn-lt"/>
              </a:defRPr>
            </a:lvl1pPr>
          </a:lstStyle>
          <a:p>
            <a:pPr lvl="0"/>
            <a:r>
              <a:rPr lang="fr-FR"/>
              <a:t>Sous titre de la couverture</a:t>
            </a:r>
          </a:p>
        </p:txBody>
      </p:sp>
    </p:spTree>
    <p:extLst>
      <p:ext uri="{BB962C8B-B14F-4D97-AF65-F5344CB8AC3E}">
        <p14:creationId xmlns:p14="http://schemas.microsoft.com/office/powerpoint/2010/main" val="2192123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_Fond bleu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30D77F-5C73-7CAA-FCF9-7EE7C345E5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9881" y="606071"/>
            <a:ext cx="11004956" cy="2925544"/>
          </a:xfrm>
        </p:spPr>
        <p:txBody>
          <a:bodyPr anchor="b"/>
          <a:lstStyle>
            <a:lvl1pPr>
              <a:lnSpc>
                <a:spcPct val="85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fr-FR"/>
              <a:t>Exemple d’une couverture </a:t>
            </a:r>
            <a:r>
              <a:rPr lang="fr-FR" err="1"/>
              <a:t>powerpoint</a:t>
            </a:r>
            <a:endParaRPr lang="fr-FR"/>
          </a:p>
        </p:txBody>
      </p:sp>
      <p:sp>
        <p:nvSpPr>
          <p:cNvPr id="11" name="Espace réservé de la date 10">
            <a:extLst>
              <a:ext uri="{FF2B5EF4-FFF2-40B4-BE49-F238E27FC236}">
                <a16:creationId xmlns:a16="http://schemas.microsoft.com/office/drawing/2014/main" id="{48D6B37D-0455-1EF3-4A48-9A27096593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703825" y="5892059"/>
            <a:ext cx="1900800" cy="27699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F70AFA-110A-4A2E-B6F0-56F8C7375099}" type="datetime2">
              <a:rPr lang="fr-FR" smtClean="0"/>
              <a:pPr/>
              <a:t>mercredi 1er juillet 2026</a:t>
            </a:fld>
            <a:endParaRPr lang="fr-FR"/>
          </a:p>
        </p:txBody>
      </p:sp>
      <p:pic>
        <p:nvPicPr>
          <p:cNvPr id="17" name="Image 16" descr="Une image contenant logo&#10;&#10;Description générée automatiquement">
            <a:extLst>
              <a:ext uri="{FF2B5EF4-FFF2-40B4-BE49-F238E27FC236}">
                <a16:creationId xmlns:a16="http://schemas.microsoft.com/office/drawing/2014/main" id="{14F7AF86-160A-B5F4-E11F-F2E753AC12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881" y="5846628"/>
            <a:ext cx="1756686" cy="317060"/>
          </a:xfrm>
          <a:prstGeom prst="rect">
            <a:avLst/>
          </a:prstGeom>
        </p:spPr>
      </p:pic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25C89939-875D-917E-F524-B3241ED488F0}"/>
              </a:ext>
            </a:extLst>
          </p:cNvPr>
          <p:cNvCxnSpPr>
            <a:cxnSpLocks/>
          </p:cNvCxnSpPr>
          <p:nvPr/>
        </p:nvCxnSpPr>
        <p:spPr>
          <a:xfrm>
            <a:off x="718149" y="3735100"/>
            <a:ext cx="850301" cy="0"/>
          </a:xfrm>
          <a:prstGeom prst="line">
            <a:avLst/>
          </a:pr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Espace réservé du texte 20">
            <a:extLst>
              <a:ext uri="{FF2B5EF4-FFF2-40B4-BE49-F238E27FC236}">
                <a16:creationId xmlns:a16="http://schemas.microsoft.com/office/drawing/2014/main" id="{E7F08AFB-B1F5-B459-B1F1-0D84F3EEA0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9669" y="3938584"/>
            <a:ext cx="11004956" cy="341632"/>
          </a:xfr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fr-FR"/>
              <a:t>Sous titre de la couverture</a:t>
            </a:r>
          </a:p>
        </p:txBody>
      </p:sp>
    </p:spTree>
    <p:extLst>
      <p:ext uri="{BB962C8B-B14F-4D97-AF65-F5344CB8AC3E}">
        <p14:creationId xmlns:p14="http://schemas.microsoft.com/office/powerpoint/2010/main" val="1028100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F5CB6D-A9D6-5EB4-D34C-CBB5D9A71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FB860778-49FF-8F83-F924-4E1CA46928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F609D-78BB-49D0-9A5A-E2ED59C531E9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15A31F5-E684-864E-AA96-8CF2F74BA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14C0956-DEA9-E377-EBC4-ED37B942D91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0075" y="1460676"/>
            <a:ext cx="110045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F003246B-CCF1-ACE4-465C-0ACEDB79550C}"/>
              </a:ext>
            </a:extLst>
          </p:cNvPr>
          <p:cNvGrpSpPr/>
          <p:nvPr/>
        </p:nvGrpSpPr>
        <p:grpSpPr>
          <a:xfrm>
            <a:off x="12430394" y="0"/>
            <a:ext cx="1885826" cy="1681996"/>
            <a:chOff x="7045594" y="2588002"/>
            <a:chExt cx="1885826" cy="1681996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870EC4F-5611-FF68-2306-5E889932C958}"/>
                </a:ext>
              </a:extLst>
            </p:cNvPr>
            <p:cNvGrpSpPr/>
            <p:nvPr/>
          </p:nvGrpSpPr>
          <p:grpSpPr>
            <a:xfrm>
              <a:off x="7045594" y="2588002"/>
              <a:ext cx="1885826" cy="1681996"/>
              <a:chOff x="2689543" y="1651754"/>
              <a:chExt cx="1885826" cy="1681996"/>
            </a:xfrm>
          </p:grpSpPr>
          <p:sp>
            <p:nvSpPr>
              <p:cNvPr id="12" name="Freeform 5">
                <a:extLst>
                  <a:ext uri="{FF2B5EF4-FFF2-40B4-BE49-F238E27FC236}">
                    <a16:creationId xmlns:a16="http://schemas.microsoft.com/office/drawing/2014/main" id="{677DA4F4-0C38-7317-C273-639E655391B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19731" y="1651754"/>
                <a:ext cx="425450" cy="425450"/>
              </a:xfrm>
              <a:custGeom>
                <a:avLst/>
                <a:gdLst>
                  <a:gd name="T0" fmla="*/ 173 w 346"/>
                  <a:gd name="T1" fmla="*/ 0 h 346"/>
                  <a:gd name="T2" fmla="*/ 0 w 346"/>
                  <a:gd name="T3" fmla="*/ 173 h 346"/>
                  <a:gd name="T4" fmla="*/ 173 w 346"/>
                  <a:gd name="T5" fmla="*/ 346 h 346"/>
                  <a:gd name="T6" fmla="*/ 346 w 346"/>
                  <a:gd name="T7" fmla="*/ 173 h 346"/>
                  <a:gd name="T8" fmla="*/ 173 w 346"/>
                  <a:gd name="T9" fmla="*/ 0 h 346"/>
                  <a:gd name="T10" fmla="*/ 201 w 346"/>
                  <a:gd name="T11" fmla="*/ 247 h 346"/>
                  <a:gd name="T12" fmla="*/ 128 w 346"/>
                  <a:gd name="T13" fmla="*/ 290 h 346"/>
                  <a:gd name="T14" fmla="*/ 111 w 346"/>
                  <a:gd name="T15" fmla="*/ 278 h 346"/>
                  <a:gd name="T16" fmla="*/ 112 w 346"/>
                  <a:gd name="T17" fmla="*/ 272 h 346"/>
                  <a:gd name="T18" fmla="*/ 153 w 346"/>
                  <a:gd name="T19" fmla="*/ 172 h 346"/>
                  <a:gd name="T20" fmla="*/ 150 w 346"/>
                  <a:gd name="T21" fmla="*/ 165 h 346"/>
                  <a:gd name="T22" fmla="*/ 126 w 346"/>
                  <a:gd name="T23" fmla="*/ 175 h 346"/>
                  <a:gd name="T24" fmla="*/ 121 w 346"/>
                  <a:gd name="T25" fmla="*/ 173 h 346"/>
                  <a:gd name="T26" fmla="*/ 126 w 346"/>
                  <a:gd name="T27" fmla="*/ 163 h 346"/>
                  <a:gd name="T28" fmla="*/ 195 w 346"/>
                  <a:gd name="T29" fmla="*/ 128 h 346"/>
                  <a:gd name="T30" fmla="*/ 205 w 346"/>
                  <a:gd name="T31" fmla="*/ 141 h 346"/>
                  <a:gd name="T32" fmla="*/ 201 w 346"/>
                  <a:gd name="T33" fmla="*/ 154 h 346"/>
                  <a:gd name="T34" fmla="*/ 164 w 346"/>
                  <a:gd name="T35" fmla="*/ 247 h 346"/>
                  <a:gd name="T36" fmla="*/ 169 w 346"/>
                  <a:gd name="T37" fmla="*/ 252 h 346"/>
                  <a:gd name="T38" fmla="*/ 196 w 346"/>
                  <a:gd name="T39" fmla="*/ 235 h 346"/>
                  <a:gd name="T40" fmla="*/ 204 w 346"/>
                  <a:gd name="T41" fmla="*/ 231 h 346"/>
                  <a:gd name="T42" fmla="*/ 207 w 346"/>
                  <a:gd name="T43" fmla="*/ 234 h 346"/>
                  <a:gd name="T44" fmla="*/ 201 w 346"/>
                  <a:gd name="T45" fmla="*/ 247 h 346"/>
                  <a:gd name="T46" fmla="*/ 192 w 346"/>
                  <a:gd name="T47" fmla="*/ 98 h 346"/>
                  <a:gd name="T48" fmla="*/ 182 w 346"/>
                  <a:gd name="T49" fmla="*/ 95 h 346"/>
                  <a:gd name="T50" fmla="*/ 173 w 346"/>
                  <a:gd name="T51" fmla="*/ 76 h 346"/>
                  <a:gd name="T52" fmla="*/ 186 w 346"/>
                  <a:gd name="T53" fmla="*/ 52 h 346"/>
                  <a:gd name="T54" fmla="*/ 198 w 346"/>
                  <a:gd name="T55" fmla="*/ 48 h 346"/>
                  <a:gd name="T56" fmla="*/ 219 w 346"/>
                  <a:gd name="T57" fmla="*/ 70 h 346"/>
                  <a:gd name="T58" fmla="*/ 192 w 346"/>
                  <a:gd name="T59" fmla="*/ 98 h 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46" h="346">
                    <a:moveTo>
                      <a:pt x="173" y="0"/>
                    </a:moveTo>
                    <a:cubicBezTo>
                      <a:pt x="78" y="0"/>
                      <a:pt x="0" y="78"/>
                      <a:pt x="0" y="173"/>
                    </a:cubicBezTo>
                    <a:cubicBezTo>
                      <a:pt x="0" y="268"/>
                      <a:pt x="78" y="346"/>
                      <a:pt x="173" y="346"/>
                    </a:cubicBezTo>
                    <a:cubicBezTo>
                      <a:pt x="268" y="346"/>
                      <a:pt x="346" y="268"/>
                      <a:pt x="346" y="173"/>
                    </a:cubicBezTo>
                    <a:cubicBezTo>
                      <a:pt x="346" y="78"/>
                      <a:pt x="268" y="0"/>
                      <a:pt x="173" y="0"/>
                    </a:cubicBezTo>
                    <a:close/>
                    <a:moveTo>
                      <a:pt x="201" y="247"/>
                    </a:moveTo>
                    <a:cubicBezTo>
                      <a:pt x="182" y="270"/>
                      <a:pt x="143" y="290"/>
                      <a:pt x="128" y="290"/>
                    </a:cubicBezTo>
                    <a:cubicBezTo>
                      <a:pt x="122" y="290"/>
                      <a:pt x="111" y="284"/>
                      <a:pt x="111" y="278"/>
                    </a:cubicBezTo>
                    <a:cubicBezTo>
                      <a:pt x="111" y="276"/>
                      <a:pt x="111" y="276"/>
                      <a:pt x="112" y="272"/>
                    </a:cubicBezTo>
                    <a:cubicBezTo>
                      <a:pt x="126" y="238"/>
                      <a:pt x="138" y="213"/>
                      <a:pt x="153" y="172"/>
                    </a:cubicBezTo>
                    <a:cubicBezTo>
                      <a:pt x="154" y="169"/>
                      <a:pt x="153" y="165"/>
                      <a:pt x="150" y="165"/>
                    </a:cubicBezTo>
                    <a:cubicBezTo>
                      <a:pt x="146" y="165"/>
                      <a:pt x="136" y="169"/>
                      <a:pt x="126" y="175"/>
                    </a:cubicBezTo>
                    <a:cubicBezTo>
                      <a:pt x="125" y="177"/>
                      <a:pt x="121" y="174"/>
                      <a:pt x="121" y="173"/>
                    </a:cubicBezTo>
                    <a:cubicBezTo>
                      <a:pt x="121" y="170"/>
                      <a:pt x="123" y="167"/>
                      <a:pt x="126" y="163"/>
                    </a:cubicBezTo>
                    <a:cubicBezTo>
                      <a:pt x="134" y="154"/>
                      <a:pt x="171" y="128"/>
                      <a:pt x="195" y="128"/>
                    </a:cubicBezTo>
                    <a:cubicBezTo>
                      <a:pt x="199" y="128"/>
                      <a:pt x="205" y="137"/>
                      <a:pt x="205" y="141"/>
                    </a:cubicBezTo>
                    <a:cubicBezTo>
                      <a:pt x="205" y="144"/>
                      <a:pt x="202" y="151"/>
                      <a:pt x="201" y="154"/>
                    </a:cubicBezTo>
                    <a:cubicBezTo>
                      <a:pt x="182" y="197"/>
                      <a:pt x="176" y="218"/>
                      <a:pt x="164" y="247"/>
                    </a:cubicBezTo>
                    <a:cubicBezTo>
                      <a:pt x="163" y="251"/>
                      <a:pt x="166" y="252"/>
                      <a:pt x="169" y="252"/>
                    </a:cubicBezTo>
                    <a:cubicBezTo>
                      <a:pt x="172" y="252"/>
                      <a:pt x="182" y="247"/>
                      <a:pt x="196" y="235"/>
                    </a:cubicBezTo>
                    <a:cubicBezTo>
                      <a:pt x="201" y="231"/>
                      <a:pt x="202" y="231"/>
                      <a:pt x="204" y="231"/>
                    </a:cubicBezTo>
                    <a:cubicBezTo>
                      <a:pt x="205" y="231"/>
                      <a:pt x="207" y="232"/>
                      <a:pt x="207" y="234"/>
                    </a:cubicBezTo>
                    <a:cubicBezTo>
                      <a:pt x="207" y="237"/>
                      <a:pt x="205" y="242"/>
                      <a:pt x="201" y="247"/>
                    </a:cubicBezTo>
                    <a:close/>
                    <a:moveTo>
                      <a:pt x="192" y="98"/>
                    </a:moveTo>
                    <a:cubicBezTo>
                      <a:pt x="188" y="98"/>
                      <a:pt x="185" y="96"/>
                      <a:pt x="182" y="95"/>
                    </a:cubicBezTo>
                    <a:cubicBezTo>
                      <a:pt x="177" y="91"/>
                      <a:pt x="173" y="85"/>
                      <a:pt x="173" y="76"/>
                    </a:cubicBezTo>
                    <a:cubicBezTo>
                      <a:pt x="173" y="65"/>
                      <a:pt x="179" y="57"/>
                      <a:pt x="186" y="52"/>
                    </a:cubicBezTo>
                    <a:cubicBezTo>
                      <a:pt x="190" y="49"/>
                      <a:pt x="195" y="48"/>
                      <a:pt x="198" y="48"/>
                    </a:cubicBezTo>
                    <a:cubicBezTo>
                      <a:pt x="213" y="48"/>
                      <a:pt x="219" y="59"/>
                      <a:pt x="219" y="70"/>
                    </a:cubicBezTo>
                    <a:cubicBezTo>
                      <a:pt x="219" y="82"/>
                      <a:pt x="206" y="98"/>
                      <a:pt x="192" y="98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8A16FAB4-D1A8-40CB-AA6F-D424CB3E9151}"/>
                  </a:ext>
                </a:extLst>
              </p:cNvPr>
              <p:cNvSpPr/>
              <p:nvPr/>
            </p:nvSpPr>
            <p:spPr>
              <a:xfrm>
                <a:off x="2689543" y="2010311"/>
                <a:ext cx="1885826" cy="1323439"/>
              </a:xfrm>
              <a:prstGeom prst="rect">
                <a:avLst/>
              </a:prstGeom>
              <a:solidFill>
                <a:srgbClr val="F2F2F2"/>
              </a:solidFill>
              <a:ln>
                <a:noFill/>
              </a:ln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00" b="1" i="0" u="none" strike="noStrike" kern="120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Pour passer d’un niveau</a:t>
                </a:r>
                <a:br>
                  <a:rPr kumimoji="0" lang="fr-FR" sz="1000" b="1" i="0" u="none" strike="noStrike" kern="120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</a:br>
                <a:r>
                  <a:rPr kumimoji="0" lang="fr-FR" sz="1000" b="1" i="0" u="none" strike="noStrike" kern="120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de puces à un autre :</a:t>
                </a:r>
              </a:p>
              <a:p>
                <a:pPr marL="171450" marR="0" lvl="0" indent="-17145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fr-FR" sz="10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Sélectionner la ligne souhaitée et utiliser la tabulation vers l’avant ou vers l’arrière </a:t>
                </a:r>
              </a:p>
              <a:p>
                <a:pPr marL="171450" marR="0" lvl="0" indent="-17145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fr-FR" sz="10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  <a:p>
                <a:pPr marL="171450" marR="0" lvl="0" indent="-17145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fr-FR" sz="10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</p:grp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77175E19-2B16-CDBE-F355-5CFCCEF2DD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271687" y="3918177"/>
              <a:ext cx="649605" cy="2795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07528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hapitre_Fond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0A7772-D600-FC9B-F4C6-37C051396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881" y="1269040"/>
            <a:ext cx="11004956" cy="84023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9B260B02-A4F4-C3C9-D6FC-15BB3FD4136D}"/>
              </a:ext>
            </a:extLst>
          </p:cNvPr>
          <p:cNvCxnSpPr>
            <a:cxnSpLocks/>
          </p:cNvCxnSpPr>
          <p:nvPr/>
        </p:nvCxnSpPr>
        <p:spPr>
          <a:xfrm>
            <a:off x="599881" y="6129338"/>
            <a:ext cx="110160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 6" descr="Une image contenant logo&#10;&#10;Description générée automatiquement">
            <a:extLst>
              <a:ext uri="{FF2B5EF4-FFF2-40B4-BE49-F238E27FC236}">
                <a16:creationId xmlns:a16="http://schemas.microsoft.com/office/drawing/2014/main" id="{8EDCF124-3C21-F7C4-106B-27EE348166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881" y="6297416"/>
            <a:ext cx="793801" cy="143271"/>
          </a:xfrm>
          <a:prstGeom prst="rect">
            <a:avLst/>
          </a:prstGeom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E56331AE-12FA-F4C9-5858-7FBA0C527F89}"/>
              </a:ext>
            </a:extLst>
          </p:cNvPr>
          <p:cNvCxnSpPr>
            <a:cxnSpLocks/>
          </p:cNvCxnSpPr>
          <p:nvPr/>
        </p:nvCxnSpPr>
        <p:spPr>
          <a:xfrm>
            <a:off x="718149" y="2370275"/>
            <a:ext cx="850301" cy="0"/>
          </a:xfrm>
          <a:prstGeom prst="line">
            <a:avLst/>
          </a:prstGeom>
          <a:ln w="635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texte 20">
            <a:extLst>
              <a:ext uri="{FF2B5EF4-FFF2-40B4-BE49-F238E27FC236}">
                <a16:creationId xmlns:a16="http://schemas.microsoft.com/office/drawing/2014/main" id="{D928F855-D4B4-43D2-5F7B-315105E8732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9669" y="2631280"/>
            <a:ext cx="11004956" cy="341632"/>
          </a:xfrm>
        </p:spPr>
        <p:txBody>
          <a:bodyPr wrap="square">
            <a:spAutoFit/>
          </a:bodyPr>
          <a:lstStyle>
            <a:lvl1pPr marL="0" indent="0">
              <a:buNone/>
              <a:defRPr b="1">
                <a:latin typeface="+mn-lt"/>
              </a:defRPr>
            </a:lvl1pPr>
          </a:lstStyle>
          <a:p>
            <a:pPr lvl="0"/>
            <a:r>
              <a:rPr lang="fr-FR"/>
              <a:t>Sous titre de la couverture</a:t>
            </a:r>
          </a:p>
        </p:txBody>
      </p:sp>
    </p:spTree>
    <p:extLst>
      <p:ext uri="{BB962C8B-B14F-4D97-AF65-F5344CB8AC3E}">
        <p14:creationId xmlns:p14="http://schemas.microsoft.com/office/powerpoint/2010/main" val="3127318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hapitre_Fond bleu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0A7772-D600-FC9B-F4C6-37C051396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881" y="1269040"/>
            <a:ext cx="11004956" cy="840230"/>
          </a:xfrm>
        </p:spPr>
        <p:txBody>
          <a:bodyPr anchor="b"/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9B260B02-A4F4-C3C9-D6FC-15BB3FD4136D}"/>
              </a:ext>
            </a:extLst>
          </p:cNvPr>
          <p:cNvCxnSpPr>
            <a:cxnSpLocks/>
          </p:cNvCxnSpPr>
          <p:nvPr/>
        </p:nvCxnSpPr>
        <p:spPr>
          <a:xfrm>
            <a:off x="599881" y="6129338"/>
            <a:ext cx="110160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E56331AE-12FA-F4C9-5858-7FBA0C527F89}"/>
              </a:ext>
            </a:extLst>
          </p:cNvPr>
          <p:cNvCxnSpPr>
            <a:cxnSpLocks/>
          </p:cNvCxnSpPr>
          <p:nvPr/>
        </p:nvCxnSpPr>
        <p:spPr>
          <a:xfrm>
            <a:off x="718149" y="2370275"/>
            <a:ext cx="850301" cy="0"/>
          </a:xfrm>
          <a:prstGeom prst="line">
            <a:avLst/>
          </a:pr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texte 20">
            <a:extLst>
              <a:ext uri="{FF2B5EF4-FFF2-40B4-BE49-F238E27FC236}">
                <a16:creationId xmlns:a16="http://schemas.microsoft.com/office/drawing/2014/main" id="{D928F855-D4B4-43D2-5F7B-315105E8732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9669" y="2631280"/>
            <a:ext cx="11004956" cy="341632"/>
          </a:xfr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fr-FR"/>
              <a:t>Sous titre de la couverture</a:t>
            </a:r>
          </a:p>
        </p:txBody>
      </p:sp>
    </p:spTree>
    <p:extLst>
      <p:ext uri="{BB962C8B-B14F-4D97-AF65-F5344CB8AC3E}">
        <p14:creationId xmlns:p14="http://schemas.microsoft.com/office/powerpoint/2010/main" val="201800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contenu x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F5CB6D-A9D6-5EB4-D34C-CBB5D9A71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881" y="606071"/>
            <a:ext cx="11004956" cy="480131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FB860778-49FF-8F83-F924-4E1CA46928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F609D-78BB-49D0-9A5A-E2ED59C531E9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15A31F5-E684-864E-AA96-8CF2F74BA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14C0956-DEA9-E377-EBC4-ED37B942D91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0075" y="1460676"/>
            <a:ext cx="52920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8" name="Espace réservé du texte 6">
            <a:extLst>
              <a:ext uri="{FF2B5EF4-FFF2-40B4-BE49-F238E27FC236}">
                <a16:creationId xmlns:a16="http://schemas.microsoft.com/office/drawing/2014/main" id="{3DC27AA2-F2ED-776B-7ACF-FDA3C4B249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12837" y="1460676"/>
            <a:ext cx="52920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D192351B-ABE0-EC87-5E4D-871F43EFE069}"/>
              </a:ext>
            </a:extLst>
          </p:cNvPr>
          <p:cNvGrpSpPr/>
          <p:nvPr/>
        </p:nvGrpSpPr>
        <p:grpSpPr>
          <a:xfrm>
            <a:off x="12430394" y="0"/>
            <a:ext cx="1885826" cy="1681996"/>
            <a:chOff x="7045594" y="2588002"/>
            <a:chExt cx="1885826" cy="1681996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98E5470-BF9F-2545-F5DA-C6F25F52D73A}"/>
                </a:ext>
              </a:extLst>
            </p:cNvPr>
            <p:cNvGrpSpPr/>
            <p:nvPr/>
          </p:nvGrpSpPr>
          <p:grpSpPr>
            <a:xfrm>
              <a:off x="7045594" y="2588002"/>
              <a:ext cx="1885826" cy="1681996"/>
              <a:chOff x="2689543" y="1651754"/>
              <a:chExt cx="1885826" cy="1681996"/>
            </a:xfrm>
          </p:grpSpPr>
          <p:sp>
            <p:nvSpPr>
              <p:cNvPr id="12" name="Freeform 5">
                <a:extLst>
                  <a:ext uri="{FF2B5EF4-FFF2-40B4-BE49-F238E27FC236}">
                    <a16:creationId xmlns:a16="http://schemas.microsoft.com/office/drawing/2014/main" id="{06A6B819-BD70-D197-F4DA-217309CAF6D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19731" y="1651754"/>
                <a:ext cx="425450" cy="425450"/>
              </a:xfrm>
              <a:custGeom>
                <a:avLst/>
                <a:gdLst>
                  <a:gd name="T0" fmla="*/ 173 w 346"/>
                  <a:gd name="T1" fmla="*/ 0 h 346"/>
                  <a:gd name="T2" fmla="*/ 0 w 346"/>
                  <a:gd name="T3" fmla="*/ 173 h 346"/>
                  <a:gd name="T4" fmla="*/ 173 w 346"/>
                  <a:gd name="T5" fmla="*/ 346 h 346"/>
                  <a:gd name="T6" fmla="*/ 346 w 346"/>
                  <a:gd name="T7" fmla="*/ 173 h 346"/>
                  <a:gd name="T8" fmla="*/ 173 w 346"/>
                  <a:gd name="T9" fmla="*/ 0 h 346"/>
                  <a:gd name="T10" fmla="*/ 201 w 346"/>
                  <a:gd name="T11" fmla="*/ 247 h 346"/>
                  <a:gd name="T12" fmla="*/ 128 w 346"/>
                  <a:gd name="T13" fmla="*/ 290 h 346"/>
                  <a:gd name="T14" fmla="*/ 111 w 346"/>
                  <a:gd name="T15" fmla="*/ 278 h 346"/>
                  <a:gd name="T16" fmla="*/ 112 w 346"/>
                  <a:gd name="T17" fmla="*/ 272 h 346"/>
                  <a:gd name="T18" fmla="*/ 153 w 346"/>
                  <a:gd name="T19" fmla="*/ 172 h 346"/>
                  <a:gd name="T20" fmla="*/ 150 w 346"/>
                  <a:gd name="T21" fmla="*/ 165 h 346"/>
                  <a:gd name="T22" fmla="*/ 126 w 346"/>
                  <a:gd name="T23" fmla="*/ 175 h 346"/>
                  <a:gd name="T24" fmla="*/ 121 w 346"/>
                  <a:gd name="T25" fmla="*/ 173 h 346"/>
                  <a:gd name="T26" fmla="*/ 126 w 346"/>
                  <a:gd name="T27" fmla="*/ 163 h 346"/>
                  <a:gd name="T28" fmla="*/ 195 w 346"/>
                  <a:gd name="T29" fmla="*/ 128 h 346"/>
                  <a:gd name="T30" fmla="*/ 205 w 346"/>
                  <a:gd name="T31" fmla="*/ 141 h 346"/>
                  <a:gd name="T32" fmla="*/ 201 w 346"/>
                  <a:gd name="T33" fmla="*/ 154 h 346"/>
                  <a:gd name="T34" fmla="*/ 164 w 346"/>
                  <a:gd name="T35" fmla="*/ 247 h 346"/>
                  <a:gd name="T36" fmla="*/ 169 w 346"/>
                  <a:gd name="T37" fmla="*/ 252 h 346"/>
                  <a:gd name="T38" fmla="*/ 196 w 346"/>
                  <a:gd name="T39" fmla="*/ 235 h 346"/>
                  <a:gd name="T40" fmla="*/ 204 w 346"/>
                  <a:gd name="T41" fmla="*/ 231 h 346"/>
                  <a:gd name="T42" fmla="*/ 207 w 346"/>
                  <a:gd name="T43" fmla="*/ 234 h 346"/>
                  <a:gd name="T44" fmla="*/ 201 w 346"/>
                  <a:gd name="T45" fmla="*/ 247 h 346"/>
                  <a:gd name="T46" fmla="*/ 192 w 346"/>
                  <a:gd name="T47" fmla="*/ 98 h 346"/>
                  <a:gd name="T48" fmla="*/ 182 w 346"/>
                  <a:gd name="T49" fmla="*/ 95 h 346"/>
                  <a:gd name="T50" fmla="*/ 173 w 346"/>
                  <a:gd name="T51" fmla="*/ 76 h 346"/>
                  <a:gd name="T52" fmla="*/ 186 w 346"/>
                  <a:gd name="T53" fmla="*/ 52 h 346"/>
                  <a:gd name="T54" fmla="*/ 198 w 346"/>
                  <a:gd name="T55" fmla="*/ 48 h 346"/>
                  <a:gd name="T56" fmla="*/ 219 w 346"/>
                  <a:gd name="T57" fmla="*/ 70 h 346"/>
                  <a:gd name="T58" fmla="*/ 192 w 346"/>
                  <a:gd name="T59" fmla="*/ 98 h 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46" h="346">
                    <a:moveTo>
                      <a:pt x="173" y="0"/>
                    </a:moveTo>
                    <a:cubicBezTo>
                      <a:pt x="78" y="0"/>
                      <a:pt x="0" y="78"/>
                      <a:pt x="0" y="173"/>
                    </a:cubicBezTo>
                    <a:cubicBezTo>
                      <a:pt x="0" y="268"/>
                      <a:pt x="78" y="346"/>
                      <a:pt x="173" y="346"/>
                    </a:cubicBezTo>
                    <a:cubicBezTo>
                      <a:pt x="268" y="346"/>
                      <a:pt x="346" y="268"/>
                      <a:pt x="346" y="173"/>
                    </a:cubicBezTo>
                    <a:cubicBezTo>
                      <a:pt x="346" y="78"/>
                      <a:pt x="268" y="0"/>
                      <a:pt x="173" y="0"/>
                    </a:cubicBezTo>
                    <a:close/>
                    <a:moveTo>
                      <a:pt x="201" y="247"/>
                    </a:moveTo>
                    <a:cubicBezTo>
                      <a:pt x="182" y="270"/>
                      <a:pt x="143" y="290"/>
                      <a:pt x="128" y="290"/>
                    </a:cubicBezTo>
                    <a:cubicBezTo>
                      <a:pt x="122" y="290"/>
                      <a:pt x="111" y="284"/>
                      <a:pt x="111" y="278"/>
                    </a:cubicBezTo>
                    <a:cubicBezTo>
                      <a:pt x="111" y="276"/>
                      <a:pt x="111" y="276"/>
                      <a:pt x="112" y="272"/>
                    </a:cubicBezTo>
                    <a:cubicBezTo>
                      <a:pt x="126" y="238"/>
                      <a:pt x="138" y="213"/>
                      <a:pt x="153" y="172"/>
                    </a:cubicBezTo>
                    <a:cubicBezTo>
                      <a:pt x="154" y="169"/>
                      <a:pt x="153" y="165"/>
                      <a:pt x="150" y="165"/>
                    </a:cubicBezTo>
                    <a:cubicBezTo>
                      <a:pt x="146" y="165"/>
                      <a:pt x="136" y="169"/>
                      <a:pt x="126" y="175"/>
                    </a:cubicBezTo>
                    <a:cubicBezTo>
                      <a:pt x="125" y="177"/>
                      <a:pt x="121" y="174"/>
                      <a:pt x="121" y="173"/>
                    </a:cubicBezTo>
                    <a:cubicBezTo>
                      <a:pt x="121" y="170"/>
                      <a:pt x="123" y="167"/>
                      <a:pt x="126" y="163"/>
                    </a:cubicBezTo>
                    <a:cubicBezTo>
                      <a:pt x="134" y="154"/>
                      <a:pt x="171" y="128"/>
                      <a:pt x="195" y="128"/>
                    </a:cubicBezTo>
                    <a:cubicBezTo>
                      <a:pt x="199" y="128"/>
                      <a:pt x="205" y="137"/>
                      <a:pt x="205" y="141"/>
                    </a:cubicBezTo>
                    <a:cubicBezTo>
                      <a:pt x="205" y="144"/>
                      <a:pt x="202" y="151"/>
                      <a:pt x="201" y="154"/>
                    </a:cubicBezTo>
                    <a:cubicBezTo>
                      <a:pt x="182" y="197"/>
                      <a:pt x="176" y="218"/>
                      <a:pt x="164" y="247"/>
                    </a:cubicBezTo>
                    <a:cubicBezTo>
                      <a:pt x="163" y="251"/>
                      <a:pt x="166" y="252"/>
                      <a:pt x="169" y="252"/>
                    </a:cubicBezTo>
                    <a:cubicBezTo>
                      <a:pt x="172" y="252"/>
                      <a:pt x="182" y="247"/>
                      <a:pt x="196" y="235"/>
                    </a:cubicBezTo>
                    <a:cubicBezTo>
                      <a:pt x="201" y="231"/>
                      <a:pt x="202" y="231"/>
                      <a:pt x="204" y="231"/>
                    </a:cubicBezTo>
                    <a:cubicBezTo>
                      <a:pt x="205" y="231"/>
                      <a:pt x="207" y="232"/>
                      <a:pt x="207" y="234"/>
                    </a:cubicBezTo>
                    <a:cubicBezTo>
                      <a:pt x="207" y="237"/>
                      <a:pt x="205" y="242"/>
                      <a:pt x="201" y="247"/>
                    </a:cubicBezTo>
                    <a:close/>
                    <a:moveTo>
                      <a:pt x="192" y="98"/>
                    </a:moveTo>
                    <a:cubicBezTo>
                      <a:pt x="188" y="98"/>
                      <a:pt x="185" y="96"/>
                      <a:pt x="182" y="95"/>
                    </a:cubicBezTo>
                    <a:cubicBezTo>
                      <a:pt x="177" y="91"/>
                      <a:pt x="173" y="85"/>
                      <a:pt x="173" y="76"/>
                    </a:cubicBezTo>
                    <a:cubicBezTo>
                      <a:pt x="173" y="65"/>
                      <a:pt x="179" y="57"/>
                      <a:pt x="186" y="52"/>
                    </a:cubicBezTo>
                    <a:cubicBezTo>
                      <a:pt x="190" y="49"/>
                      <a:pt x="195" y="48"/>
                      <a:pt x="198" y="48"/>
                    </a:cubicBezTo>
                    <a:cubicBezTo>
                      <a:pt x="213" y="48"/>
                      <a:pt x="219" y="59"/>
                      <a:pt x="219" y="70"/>
                    </a:cubicBezTo>
                    <a:cubicBezTo>
                      <a:pt x="219" y="82"/>
                      <a:pt x="206" y="98"/>
                      <a:pt x="192" y="98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955F275F-36B0-7D49-6399-CD1CB0A4EEC4}"/>
                  </a:ext>
                </a:extLst>
              </p:cNvPr>
              <p:cNvSpPr/>
              <p:nvPr/>
            </p:nvSpPr>
            <p:spPr>
              <a:xfrm>
                <a:off x="2689543" y="2010311"/>
                <a:ext cx="1885826" cy="1323439"/>
              </a:xfrm>
              <a:prstGeom prst="rect">
                <a:avLst/>
              </a:prstGeom>
              <a:solidFill>
                <a:srgbClr val="F2F2F2"/>
              </a:solidFill>
              <a:ln>
                <a:noFill/>
              </a:ln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00" b="1" i="0" u="none" strike="noStrike" kern="120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Pour passer d’un niveau</a:t>
                </a:r>
                <a:br>
                  <a:rPr kumimoji="0" lang="fr-FR" sz="1000" b="1" i="0" u="none" strike="noStrike" kern="120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</a:br>
                <a:r>
                  <a:rPr kumimoji="0" lang="fr-FR" sz="1000" b="1" i="0" u="none" strike="noStrike" kern="120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de puces à un autre :</a:t>
                </a:r>
              </a:p>
              <a:p>
                <a:pPr marL="171450" marR="0" lvl="0" indent="-17145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fr-FR" sz="10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Sélectionner la ligne souhaitée et utiliser la tabulation vers l’avant ou vers l’arrière </a:t>
                </a:r>
              </a:p>
              <a:p>
                <a:pPr marL="171450" marR="0" lvl="0" indent="-17145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fr-FR" sz="10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  <a:p>
                <a:pPr marL="171450" marR="0" lvl="0" indent="-17145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fr-FR" sz="10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</p:grp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4F1BF054-BCDD-6276-1F56-4F25453F20F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271687" y="3918177"/>
              <a:ext cx="649605" cy="2795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38323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contenu_Image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F5CB6D-A9D6-5EB4-D34C-CBB5D9A71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FB860778-49FF-8F83-F924-4E1CA46928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F609D-78BB-49D0-9A5A-E2ED59C531E9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15A31F5-E684-864E-AA96-8CF2F74BA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14C0956-DEA9-E377-EBC4-ED37B942D91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0075" y="1460676"/>
            <a:ext cx="57960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A0472E4E-E60D-17C9-74BB-CF0BC636A13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807200" y="1460500"/>
            <a:ext cx="4797425" cy="4351338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/>
              <a:t>Cliquez sur l'icône pour ajouter une image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B82CAD72-437F-DD78-73D5-675CC09994D2}"/>
              </a:ext>
            </a:extLst>
          </p:cNvPr>
          <p:cNvGrpSpPr/>
          <p:nvPr/>
        </p:nvGrpSpPr>
        <p:grpSpPr>
          <a:xfrm>
            <a:off x="12430394" y="0"/>
            <a:ext cx="1885826" cy="1681996"/>
            <a:chOff x="7045594" y="2588002"/>
            <a:chExt cx="1885826" cy="168199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E42438B9-D22C-D3B9-8133-BA70110C6B12}"/>
                </a:ext>
              </a:extLst>
            </p:cNvPr>
            <p:cNvGrpSpPr/>
            <p:nvPr/>
          </p:nvGrpSpPr>
          <p:grpSpPr>
            <a:xfrm>
              <a:off x="7045594" y="2588002"/>
              <a:ext cx="1885826" cy="1681996"/>
              <a:chOff x="2689543" y="1651754"/>
              <a:chExt cx="1885826" cy="1681996"/>
            </a:xfrm>
          </p:grpSpPr>
          <p:sp>
            <p:nvSpPr>
              <p:cNvPr id="11" name="Freeform 5">
                <a:extLst>
                  <a:ext uri="{FF2B5EF4-FFF2-40B4-BE49-F238E27FC236}">
                    <a16:creationId xmlns:a16="http://schemas.microsoft.com/office/drawing/2014/main" id="{C5B4F3A8-FA11-016C-52CC-FD17516A06C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19731" y="1651754"/>
                <a:ext cx="425450" cy="425450"/>
              </a:xfrm>
              <a:custGeom>
                <a:avLst/>
                <a:gdLst>
                  <a:gd name="T0" fmla="*/ 173 w 346"/>
                  <a:gd name="T1" fmla="*/ 0 h 346"/>
                  <a:gd name="T2" fmla="*/ 0 w 346"/>
                  <a:gd name="T3" fmla="*/ 173 h 346"/>
                  <a:gd name="T4" fmla="*/ 173 w 346"/>
                  <a:gd name="T5" fmla="*/ 346 h 346"/>
                  <a:gd name="T6" fmla="*/ 346 w 346"/>
                  <a:gd name="T7" fmla="*/ 173 h 346"/>
                  <a:gd name="T8" fmla="*/ 173 w 346"/>
                  <a:gd name="T9" fmla="*/ 0 h 346"/>
                  <a:gd name="T10" fmla="*/ 201 w 346"/>
                  <a:gd name="T11" fmla="*/ 247 h 346"/>
                  <a:gd name="T12" fmla="*/ 128 w 346"/>
                  <a:gd name="T13" fmla="*/ 290 h 346"/>
                  <a:gd name="T14" fmla="*/ 111 w 346"/>
                  <a:gd name="T15" fmla="*/ 278 h 346"/>
                  <a:gd name="T16" fmla="*/ 112 w 346"/>
                  <a:gd name="T17" fmla="*/ 272 h 346"/>
                  <a:gd name="T18" fmla="*/ 153 w 346"/>
                  <a:gd name="T19" fmla="*/ 172 h 346"/>
                  <a:gd name="T20" fmla="*/ 150 w 346"/>
                  <a:gd name="T21" fmla="*/ 165 h 346"/>
                  <a:gd name="T22" fmla="*/ 126 w 346"/>
                  <a:gd name="T23" fmla="*/ 175 h 346"/>
                  <a:gd name="T24" fmla="*/ 121 w 346"/>
                  <a:gd name="T25" fmla="*/ 173 h 346"/>
                  <a:gd name="T26" fmla="*/ 126 w 346"/>
                  <a:gd name="T27" fmla="*/ 163 h 346"/>
                  <a:gd name="T28" fmla="*/ 195 w 346"/>
                  <a:gd name="T29" fmla="*/ 128 h 346"/>
                  <a:gd name="T30" fmla="*/ 205 w 346"/>
                  <a:gd name="T31" fmla="*/ 141 h 346"/>
                  <a:gd name="T32" fmla="*/ 201 w 346"/>
                  <a:gd name="T33" fmla="*/ 154 h 346"/>
                  <a:gd name="T34" fmla="*/ 164 w 346"/>
                  <a:gd name="T35" fmla="*/ 247 h 346"/>
                  <a:gd name="T36" fmla="*/ 169 w 346"/>
                  <a:gd name="T37" fmla="*/ 252 h 346"/>
                  <a:gd name="T38" fmla="*/ 196 w 346"/>
                  <a:gd name="T39" fmla="*/ 235 h 346"/>
                  <a:gd name="T40" fmla="*/ 204 w 346"/>
                  <a:gd name="T41" fmla="*/ 231 h 346"/>
                  <a:gd name="T42" fmla="*/ 207 w 346"/>
                  <a:gd name="T43" fmla="*/ 234 h 346"/>
                  <a:gd name="T44" fmla="*/ 201 w 346"/>
                  <a:gd name="T45" fmla="*/ 247 h 346"/>
                  <a:gd name="T46" fmla="*/ 192 w 346"/>
                  <a:gd name="T47" fmla="*/ 98 h 346"/>
                  <a:gd name="T48" fmla="*/ 182 w 346"/>
                  <a:gd name="T49" fmla="*/ 95 h 346"/>
                  <a:gd name="T50" fmla="*/ 173 w 346"/>
                  <a:gd name="T51" fmla="*/ 76 h 346"/>
                  <a:gd name="T52" fmla="*/ 186 w 346"/>
                  <a:gd name="T53" fmla="*/ 52 h 346"/>
                  <a:gd name="T54" fmla="*/ 198 w 346"/>
                  <a:gd name="T55" fmla="*/ 48 h 346"/>
                  <a:gd name="T56" fmla="*/ 219 w 346"/>
                  <a:gd name="T57" fmla="*/ 70 h 346"/>
                  <a:gd name="T58" fmla="*/ 192 w 346"/>
                  <a:gd name="T59" fmla="*/ 98 h 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46" h="346">
                    <a:moveTo>
                      <a:pt x="173" y="0"/>
                    </a:moveTo>
                    <a:cubicBezTo>
                      <a:pt x="78" y="0"/>
                      <a:pt x="0" y="78"/>
                      <a:pt x="0" y="173"/>
                    </a:cubicBezTo>
                    <a:cubicBezTo>
                      <a:pt x="0" y="268"/>
                      <a:pt x="78" y="346"/>
                      <a:pt x="173" y="346"/>
                    </a:cubicBezTo>
                    <a:cubicBezTo>
                      <a:pt x="268" y="346"/>
                      <a:pt x="346" y="268"/>
                      <a:pt x="346" y="173"/>
                    </a:cubicBezTo>
                    <a:cubicBezTo>
                      <a:pt x="346" y="78"/>
                      <a:pt x="268" y="0"/>
                      <a:pt x="173" y="0"/>
                    </a:cubicBezTo>
                    <a:close/>
                    <a:moveTo>
                      <a:pt x="201" y="247"/>
                    </a:moveTo>
                    <a:cubicBezTo>
                      <a:pt x="182" y="270"/>
                      <a:pt x="143" y="290"/>
                      <a:pt x="128" y="290"/>
                    </a:cubicBezTo>
                    <a:cubicBezTo>
                      <a:pt x="122" y="290"/>
                      <a:pt x="111" y="284"/>
                      <a:pt x="111" y="278"/>
                    </a:cubicBezTo>
                    <a:cubicBezTo>
                      <a:pt x="111" y="276"/>
                      <a:pt x="111" y="276"/>
                      <a:pt x="112" y="272"/>
                    </a:cubicBezTo>
                    <a:cubicBezTo>
                      <a:pt x="126" y="238"/>
                      <a:pt x="138" y="213"/>
                      <a:pt x="153" y="172"/>
                    </a:cubicBezTo>
                    <a:cubicBezTo>
                      <a:pt x="154" y="169"/>
                      <a:pt x="153" y="165"/>
                      <a:pt x="150" y="165"/>
                    </a:cubicBezTo>
                    <a:cubicBezTo>
                      <a:pt x="146" y="165"/>
                      <a:pt x="136" y="169"/>
                      <a:pt x="126" y="175"/>
                    </a:cubicBezTo>
                    <a:cubicBezTo>
                      <a:pt x="125" y="177"/>
                      <a:pt x="121" y="174"/>
                      <a:pt x="121" y="173"/>
                    </a:cubicBezTo>
                    <a:cubicBezTo>
                      <a:pt x="121" y="170"/>
                      <a:pt x="123" y="167"/>
                      <a:pt x="126" y="163"/>
                    </a:cubicBezTo>
                    <a:cubicBezTo>
                      <a:pt x="134" y="154"/>
                      <a:pt x="171" y="128"/>
                      <a:pt x="195" y="128"/>
                    </a:cubicBezTo>
                    <a:cubicBezTo>
                      <a:pt x="199" y="128"/>
                      <a:pt x="205" y="137"/>
                      <a:pt x="205" y="141"/>
                    </a:cubicBezTo>
                    <a:cubicBezTo>
                      <a:pt x="205" y="144"/>
                      <a:pt x="202" y="151"/>
                      <a:pt x="201" y="154"/>
                    </a:cubicBezTo>
                    <a:cubicBezTo>
                      <a:pt x="182" y="197"/>
                      <a:pt x="176" y="218"/>
                      <a:pt x="164" y="247"/>
                    </a:cubicBezTo>
                    <a:cubicBezTo>
                      <a:pt x="163" y="251"/>
                      <a:pt x="166" y="252"/>
                      <a:pt x="169" y="252"/>
                    </a:cubicBezTo>
                    <a:cubicBezTo>
                      <a:pt x="172" y="252"/>
                      <a:pt x="182" y="247"/>
                      <a:pt x="196" y="235"/>
                    </a:cubicBezTo>
                    <a:cubicBezTo>
                      <a:pt x="201" y="231"/>
                      <a:pt x="202" y="231"/>
                      <a:pt x="204" y="231"/>
                    </a:cubicBezTo>
                    <a:cubicBezTo>
                      <a:pt x="205" y="231"/>
                      <a:pt x="207" y="232"/>
                      <a:pt x="207" y="234"/>
                    </a:cubicBezTo>
                    <a:cubicBezTo>
                      <a:pt x="207" y="237"/>
                      <a:pt x="205" y="242"/>
                      <a:pt x="201" y="247"/>
                    </a:cubicBezTo>
                    <a:close/>
                    <a:moveTo>
                      <a:pt x="192" y="98"/>
                    </a:moveTo>
                    <a:cubicBezTo>
                      <a:pt x="188" y="98"/>
                      <a:pt x="185" y="96"/>
                      <a:pt x="182" y="95"/>
                    </a:cubicBezTo>
                    <a:cubicBezTo>
                      <a:pt x="177" y="91"/>
                      <a:pt x="173" y="85"/>
                      <a:pt x="173" y="76"/>
                    </a:cubicBezTo>
                    <a:cubicBezTo>
                      <a:pt x="173" y="65"/>
                      <a:pt x="179" y="57"/>
                      <a:pt x="186" y="52"/>
                    </a:cubicBezTo>
                    <a:cubicBezTo>
                      <a:pt x="190" y="49"/>
                      <a:pt x="195" y="48"/>
                      <a:pt x="198" y="48"/>
                    </a:cubicBezTo>
                    <a:cubicBezTo>
                      <a:pt x="213" y="48"/>
                      <a:pt x="219" y="59"/>
                      <a:pt x="219" y="70"/>
                    </a:cubicBezTo>
                    <a:cubicBezTo>
                      <a:pt x="219" y="82"/>
                      <a:pt x="206" y="98"/>
                      <a:pt x="192" y="98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0FCD2230-7AC0-CD2A-EE4A-C9E40D948A42}"/>
                  </a:ext>
                </a:extLst>
              </p:cNvPr>
              <p:cNvSpPr/>
              <p:nvPr/>
            </p:nvSpPr>
            <p:spPr>
              <a:xfrm>
                <a:off x="2689543" y="2010311"/>
                <a:ext cx="1885826" cy="1323439"/>
              </a:xfrm>
              <a:prstGeom prst="rect">
                <a:avLst/>
              </a:prstGeom>
              <a:solidFill>
                <a:srgbClr val="F2F2F2"/>
              </a:solidFill>
              <a:ln>
                <a:noFill/>
              </a:ln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00" b="1" i="0" u="none" strike="noStrike" kern="120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Pour passer d’un niveau</a:t>
                </a:r>
                <a:br>
                  <a:rPr kumimoji="0" lang="fr-FR" sz="1000" b="1" i="0" u="none" strike="noStrike" kern="120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</a:br>
                <a:r>
                  <a:rPr kumimoji="0" lang="fr-FR" sz="1000" b="1" i="0" u="none" strike="noStrike" kern="120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de puces à un autre :</a:t>
                </a:r>
              </a:p>
              <a:p>
                <a:pPr marL="171450" marR="0" lvl="0" indent="-17145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fr-FR" sz="10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Sélectionner la ligne souhaitée et utiliser la tabulation vers l’avant ou vers l’arrière </a:t>
                </a:r>
              </a:p>
              <a:p>
                <a:pPr marL="171450" marR="0" lvl="0" indent="-17145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fr-FR" sz="10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  <a:p>
                <a:pPr marL="171450" marR="0" lvl="0" indent="-17145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fr-FR" sz="10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</p:grp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497A24E0-79B5-FF4D-677F-61483361B5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271687" y="3918177"/>
              <a:ext cx="649605" cy="279527"/>
            </a:xfrm>
            <a:prstGeom prst="rect">
              <a:avLst/>
            </a:prstGeom>
          </p:spPr>
        </p:pic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79189CEF-0AB7-EF04-F889-F9489231D765}"/>
              </a:ext>
            </a:extLst>
          </p:cNvPr>
          <p:cNvGrpSpPr/>
          <p:nvPr/>
        </p:nvGrpSpPr>
        <p:grpSpPr>
          <a:xfrm>
            <a:off x="12430394" y="1914902"/>
            <a:ext cx="1885826" cy="2543771"/>
            <a:chOff x="511520" y="2588002"/>
            <a:chExt cx="1885826" cy="2543771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6912ACE0-230D-5AF4-8B47-A58E1C22EFC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41708" y="2588002"/>
              <a:ext cx="425450" cy="425450"/>
            </a:xfrm>
            <a:custGeom>
              <a:avLst/>
              <a:gdLst>
                <a:gd name="T0" fmla="*/ 173 w 346"/>
                <a:gd name="T1" fmla="*/ 0 h 346"/>
                <a:gd name="T2" fmla="*/ 0 w 346"/>
                <a:gd name="T3" fmla="*/ 173 h 346"/>
                <a:gd name="T4" fmla="*/ 173 w 346"/>
                <a:gd name="T5" fmla="*/ 346 h 346"/>
                <a:gd name="T6" fmla="*/ 346 w 346"/>
                <a:gd name="T7" fmla="*/ 173 h 346"/>
                <a:gd name="T8" fmla="*/ 173 w 346"/>
                <a:gd name="T9" fmla="*/ 0 h 346"/>
                <a:gd name="T10" fmla="*/ 201 w 346"/>
                <a:gd name="T11" fmla="*/ 247 h 346"/>
                <a:gd name="T12" fmla="*/ 128 w 346"/>
                <a:gd name="T13" fmla="*/ 290 h 346"/>
                <a:gd name="T14" fmla="*/ 111 w 346"/>
                <a:gd name="T15" fmla="*/ 278 h 346"/>
                <a:gd name="T16" fmla="*/ 112 w 346"/>
                <a:gd name="T17" fmla="*/ 272 h 346"/>
                <a:gd name="T18" fmla="*/ 153 w 346"/>
                <a:gd name="T19" fmla="*/ 172 h 346"/>
                <a:gd name="T20" fmla="*/ 150 w 346"/>
                <a:gd name="T21" fmla="*/ 165 h 346"/>
                <a:gd name="T22" fmla="*/ 126 w 346"/>
                <a:gd name="T23" fmla="*/ 175 h 346"/>
                <a:gd name="T24" fmla="*/ 121 w 346"/>
                <a:gd name="T25" fmla="*/ 173 h 346"/>
                <a:gd name="T26" fmla="*/ 126 w 346"/>
                <a:gd name="T27" fmla="*/ 163 h 346"/>
                <a:gd name="T28" fmla="*/ 195 w 346"/>
                <a:gd name="T29" fmla="*/ 128 h 346"/>
                <a:gd name="T30" fmla="*/ 205 w 346"/>
                <a:gd name="T31" fmla="*/ 141 h 346"/>
                <a:gd name="T32" fmla="*/ 201 w 346"/>
                <a:gd name="T33" fmla="*/ 154 h 346"/>
                <a:gd name="T34" fmla="*/ 164 w 346"/>
                <a:gd name="T35" fmla="*/ 247 h 346"/>
                <a:gd name="T36" fmla="*/ 169 w 346"/>
                <a:gd name="T37" fmla="*/ 252 h 346"/>
                <a:gd name="T38" fmla="*/ 196 w 346"/>
                <a:gd name="T39" fmla="*/ 235 h 346"/>
                <a:gd name="T40" fmla="*/ 204 w 346"/>
                <a:gd name="T41" fmla="*/ 231 h 346"/>
                <a:gd name="T42" fmla="*/ 207 w 346"/>
                <a:gd name="T43" fmla="*/ 234 h 346"/>
                <a:gd name="T44" fmla="*/ 201 w 346"/>
                <a:gd name="T45" fmla="*/ 247 h 346"/>
                <a:gd name="T46" fmla="*/ 192 w 346"/>
                <a:gd name="T47" fmla="*/ 98 h 346"/>
                <a:gd name="T48" fmla="*/ 182 w 346"/>
                <a:gd name="T49" fmla="*/ 95 h 346"/>
                <a:gd name="T50" fmla="*/ 173 w 346"/>
                <a:gd name="T51" fmla="*/ 76 h 346"/>
                <a:gd name="T52" fmla="*/ 186 w 346"/>
                <a:gd name="T53" fmla="*/ 52 h 346"/>
                <a:gd name="T54" fmla="*/ 198 w 346"/>
                <a:gd name="T55" fmla="*/ 48 h 346"/>
                <a:gd name="T56" fmla="*/ 219 w 346"/>
                <a:gd name="T57" fmla="*/ 70 h 346"/>
                <a:gd name="T58" fmla="*/ 192 w 346"/>
                <a:gd name="T59" fmla="*/ 98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46" h="346">
                  <a:moveTo>
                    <a:pt x="173" y="0"/>
                  </a:moveTo>
                  <a:cubicBezTo>
                    <a:pt x="78" y="0"/>
                    <a:pt x="0" y="78"/>
                    <a:pt x="0" y="173"/>
                  </a:cubicBezTo>
                  <a:cubicBezTo>
                    <a:pt x="0" y="268"/>
                    <a:pt x="78" y="346"/>
                    <a:pt x="173" y="346"/>
                  </a:cubicBezTo>
                  <a:cubicBezTo>
                    <a:pt x="268" y="346"/>
                    <a:pt x="346" y="268"/>
                    <a:pt x="346" y="173"/>
                  </a:cubicBezTo>
                  <a:cubicBezTo>
                    <a:pt x="346" y="78"/>
                    <a:pt x="268" y="0"/>
                    <a:pt x="173" y="0"/>
                  </a:cubicBezTo>
                  <a:close/>
                  <a:moveTo>
                    <a:pt x="201" y="247"/>
                  </a:moveTo>
                  <a:cubicBezTo>
                    <a:pt x="182" y="270"/>
                    <a:pt x="143" y="290"/>
                    <a:pt x="128" y="290"/>
                  </a:cubicBezTo>
                  <a:cubicBezTo>
                    <a:pt x="122" y="290"/>
                    <a:pt x="111" y="284"/>
                    <a:pt x="111" y="278"/>
                  </a:cubicBezTo>
                  <a:cubicBezTo>
                    <a:pt x="111" y="276"/>
                    <a:pt x="111" y="276"/>
                    <a:pt x="112" y="272"/>
                  </a:cubicBezTo>
                  <a:cubicBezTo>
                    <a:pt x="126" y="238"/>
                    <a:pt x="138" y="213"/>
                    <a:pt x="153" y="172"/>
                  </a:cubicBezTo>
                  <a:cubicBezTo>
                    <a:pt x="154" y="169"/>
                    <a:pt x="153" y="165"/>
                    <a:pt x="150" y="165"/>
                  </a:cubicBezTo>
                  <a:cubicBezTo>
                    <a:pt x="146" y="165"/>
                    <a:pt x="136" y="169"/>
                    <a:pt x="126" y="175"/>
                  </a:cubicBezTo>
                  <a:cubicBezTo>
                    <a:pt x="125" y="177"/>
                    <a:pt x="121" y="174"/>
                    <a:pt x="121" y="173"/>
                  </a:cubicBezTo>
                  <a:cubicBezTo>
                    <a:pt x="121" y="170"/>
                    <a:pt x="123" y="167"/>
                    <a:pt x="126" y="163"/>
                  </a:cubicBezTo>
                  <a:cubicBezTo>
                    <a:pt x="134" y="154"/>
                    <a:pt x="171" y="128"/>
                    <a:pt x="195" y="128"/>
                  </a:cubicBezTo>
                  <a:cubicBezTo>
                    <a:pt x="199" y="128"/>
                    <a:pt x="205" y="137"/>
                    <a:pt x="205" y="141"/>
                  </a:cubicBezTo>
                  <a:cubicBezTo>
                    <a:pt x="205" y="144"/>
                    <a:pt x="202" y="151"/>
                    <a:pt x="201" y="154"/>
                  </a:cubicBezTo>
                  <a:cubicBezTo>
                    <a:pt x="182" y="197"/>
                    <a:pt x="176" y="218"/>
                    <a:pt x="164" y="247"/>
                  </a:cubicBezTo>
                  <a:cubicBezTo>
                    <a:pt x="163" y="251"/>
                    <a:pt x="166" y="252"/>
                    <a:pt x="169" y="252"/>
                  </a:cubicBezTo>
                  <a:cubicBezTo>
                    <a:pt x="172" y="252"/>
                    <a:pt x="182" y="247"/>
                    <a:pt x="196" y="235"/>
                  </a:cubicBezTo>
                  <a:cubicBezTo>
                    <a:pt x="201" y="231"/>
                    <a:pt x="202" y="231"/>
                    <a:pt x="204" y="231"/>
                  </a:cubicBezTo>
                  <a:cubicBezTo>
                    <a:pt x="205" y="231"/>
                    <a:pt x="207" y="232"/>
                    <a:pt x="207" y="234"/>
                  </a:cubicBezTo>
                  <a:cubicBezTo>
                    <a:pt x="207" y="237"/>
                    <a:pt x="205" y="242"/>
                    <a:pt x="201" y="247"/>
                  </a:cubicBezTo>
                  <a:close/>
                  <a:moveTo>
                    <a:pt x="192" y="98"/>
                  </a:moveTo>
                  <a:cubicBezTo>
                    <a:pt x="188" y="98"/>
                    <a:pt x="185" y="96"/>
                    <a:pt x="182" y="95"/>
                  </a:cubicBezTo>
                  <a:cubicBezTo>
                    <a:pt x="177" y="91"/>
                    <a:pt x="173" y="85"/>
                    <a:pt x="173" y="76"/>
                  </a:cubicBezTo>
                  <a:cubicBezTo>
                    <a:pt x="173" y="65"/>
                    <a:pt x="179" y="57"/>
                    <a:pt x="186" y="52"/>
                  </a:cubicBezTo>
                  <a:cubicBezTo>
                    <a:pt x="190" y="49"/>
                    <a:pt x="195" y="48"/>
                    <a:pt x="198" y="48"/>
                  </a:cubicBezTo>
                  <a:cubicBezTo>
                    <a:pt x="213" y="48"/>
                    <a:pt x="219" y="59"/>
                    <a:pt x="219" y="70"/>
                  </a:cubicBezTo>
                  <a:cubicBezTo>
                    <a:pt x="219" y="82"/>
                    <a:pt x="206" y="98"/>
                    <a:pt x="192" y="9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ffectLst>
              <a:outerShdw blurRad="508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1ABD31E-6ABE-E412-3ACA-0A358D773AD0}"/>
                </a:ext>
              </a:extLst>
            </p:cNvPr>
            <p:cNvSpPr/>
            <p:nvPr/>
          </p:nvSpPr>
          <p:spPr>
            <a:xfrm>
              <a:off x="511520" y="2946559"/>
              <a:ext cx="1885826" cy="2185214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>
              <a:outerShdw blurRad="50800" dist="254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1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Pour changer d’image :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1" i="0" u="none" strike="noStrike" kern="1200" cap="none" spc="0" normalizeH="0" baseline="0" noProof="0" err="1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Methode</a:t>
              </a:r>
              <a:r>
                <a:rPr kumimoji="0" lang="fr-FR" sz="900" b="1" i="0" u="none" strike="noStrike" kern="1200" cap="none" spc="0" normalizeH="0" baseline="0" noProof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 01</a:t>
              </a:r>
            </a:p>
            <a:p>
              <a:pPr marL="171450" marR="0" lvl="0" indent="-17145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Supprimer l’image</a:t>
              </a:r>
              <a:br>
                <a:rPr kumimoji="0" lang="fr-FR" sz="1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fr-FR" sz="1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en place</a:t>
              </a:r>
            </a:p>
            <a:p>
              <a:pPr marL="171450" marR="0" lvl="0" indent="-17145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Cliquer sur l’icone</a:t>
              </a:r>
              <a:br>
                <a:rPr kumimoji="0" lang="fr-FR" sz="1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fr-FR" sz="1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au milieu du bloc </a:t>
              </a:r>
            </a:p>
            <a:p>
              <a:pPr marL="171450" marR="0" lvl="0" indent="-17145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Sélectionner l’image souhaitée dans votre ordinateur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fr-FR" sz="900" b="1" i="0" u="none" strike="noStrike" kern="1200" cap="none" spc="0" normalizeH="0" baseline="0" noProof="0" err="1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Methode</a:t>
              </a:r>
              <a:r>
                <a:rPr kumimoji="0" lang="fr-FR" sz="900" b="1" i="0" u="none" strike="noStrike" kern="1200" cap="none" spc="0" normalizeH="0" baseline="0" noProof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 02</a:t>
              </a:r>
            </a:p>
            <a:p>
              <a:pPr marL="171450" marR="0" lvl="0" indent="-17145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9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Clique-droit sur l’image</a:t>
              </a:r>
            </a:p>
            <a:p>
              <a:pPr marL="171450" marR="0" lvl="0" indent="-17145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9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« changer d’image »</a:t>
              </a:r>
              <a:endParaRPr kumimoji="0" lang="fr-FR" sz="900" b="1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  <a:defRPr/>
              </a:pPr>
              <a:r>
                <a:rPr lang="fr-FR" sz="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Sélectionner la source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0568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contenu_Image 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F5CB6D-A9D6-5EB4-D34C-CBB5D9A71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881" y="606071"/>
            <a:ext cx="11004956" cy="480131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FB860778-49FF-8F83-F924-4E1CA46928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F609D-78BB-49D0-9A5A-E2ED59C531E9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15A31F5-E684-864E-AA96-8CF2F74BA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14C0956-DEA9-E377-EBC4-ED37B942D91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808837" y="1460676"/>
            <a:ext cx="57960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A0472E4E-E60D-17C9-74BB-CF0BC636A13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0075" y="1460500"/>
            <a:ext cx="4797425" cy="4351338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/>
              <a:t>Cliquez sur l'icône pour ajouter une image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04B3D8E-9695-8F27-5B8A-7838C110B03C}"/>
              </a:ext>
            </a:extLst>
          </p:cNvPr>
          <p:cNvGrpSpPr/>
          <p:nvPr/>
        </p:nvGrpSpPr>
        <p:grpSpPr>
          <a:xfrm>
            <a:off x="12430394" y="0"/>
            <a:ext cx="1885826" cy="1681996"/>
            <a:chOff x="7045594" y="2588002"/>
            <a:chExt cx="1885826" cy="1681996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A9FD8EC5-8737-521D-9149-AD45911C4B96}"/>
                </a:ext>
              </a:extLst>
            </p:cNvPr>
            <p:cNvGrpSpPr/>
            <p:nvPr/>
          </p:nvGrpSpPr>
          <p:grpSpPr>
            <a:xfrm>
              <a:off x="7045594" y="2588002"/>
              <a:ext cx="1885826" cy="1681996"/>
              <a:chOff x="2689543" y="1651754"/>
              <a:chExt cx="1885826" cy="1681996"/>
            </a:xfrm>
          </p:grpSpPr>
          <p:sp>
            <p:nvSpPr>
              <p:cNvPr id="10" name="Freeform 5">
                <a:extLst>
                  <a:ext uri="{FF2B5EF4-FFF2-40B4-BE49-F238E27FC236}">
                    <a16:creationId xmlns:a16="http://schemas.microsoft.com/office/drawing/2014/main" id="{4BFB57B0-30D5-6591-2CE8-0BF8E9D9E8F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19731" y="1651754"/>
                <a:ext cx="425450" cy="425450"/>
              </a:xfrm>
              <a:custGeom>
                <a:avLst/>
                <a:gdLst>
                  <a:gd name="T0" fmla="*/ 173 w 346"/>
                  <a:gd name="T1" fmla="*/ 0 h 346"/>
                  <a:gd name="T2" fmla="*/ 0 w 346"/>
                  <a:gd name="T3" fmla="*/ 173 h 346"/>
                  <a:gd name="T4" fmla="*/ 173 w 346"/>
                  <a:gd name="T5" fmla="*/ 346 h 346"/>
                  <a:gd name="T6" fmla="*/ 346 w 346"/>
                  <a:gd name="T7" fmla="*/ 173 h 346"/>
                  <a:gd name="T8" fmla="*/ 173 w 346"/>
                  <a:gd name="T9" fmla="*/ 0 h 346"/>
                  <a:gd name="T10" fmla="*/ 201 w 346"/>
                  <a:gd name="T11" fmla="*/ 247 h 346"/>
                  <a:gd name="T12" fmla="*/ 128 w 346"/>
                  <a:gd name="T13" fmla="*/ 290 h 346"/>
                  <a:gd name="T14" fmla="*/ 111 w 346"/>
                  <a:gd name="T15" fmla="*/ 278 h 346"/>
                  <a:gd name="T16" fmla="*/ 112 w 346"/>
                  <a:gd name="T17" fmla="*/ 272 h 346"/>
                  <a:gd name="T18" fmla="*/ 153 w 346"/>
                  <a:gd name="T19" fmla="*/ 172 h 346"/>
                  <a:gd name="T20" fmla="*/ 150 w 346"/>
                  <a:gd name="T21" fmla="*/ 165 h 346"/>
                  <a:gd name="T22" fmla="*/ 126 w 346"/>
                  <a:gd name="T23" fmla="*/ 175 h 346"/>
                  <a:gd name="T24" fmla="*/ 121 w 346"/>
                  <a:gd name="T25" fmla="*/ 173 h 346"/>
                  <a:gd name="T26" fmla="*/ 126 w 346"/>
                  <a:gd name="T27" fmla="*/ 163 h 346"/>
                  <a:gd name="T28" fmla="*/ 195 w 346"/>
                  <a:gd name="T29" fmla="*/ 128 h 346"/>
                  <a:gd name="T30" fmla="*/ 205 w 346"/>
                  <a:gd name="T31" fmla="*/ 141 h 346"/>
                  <a:gd name="T32" fmla="*/ 201 w 346"/>
                  <a:gd name="T33" fmla="*/ 154 h 346"/>
                  <a:gd name="T34" fmla="*/ 164 w 346"/>
                  <a:gd name="T35" fmla="*/ 247 h 346"/>
                  <a:gd name="T36" fmla="*/ 169 w 346"/>
                  <a:gd name="T37" fmla="*/ 252 h 346"/>
                  <a:gd name="T38" fmla="*/ 196 w 346"/>
                  <a:gd name="T39" fmla="*/ 235 h 346"/>
                  <a:gd name="T40" fmla="*/ 204 w 346"/>
                  <a:gd name="T41" fmla="*/ 231 h 346"/>
                  <a:gd name="T42" fmla="*/ 207 w 346"/>
                  <a:gd name="T43" fmla="*/ 234 h 346"/>
                  <a:gd name="T44" fmla="*/ 201 w 346"/>
                  <a:gd name="T45" fmla="*/ 247 h 346"/>
                  <a:gd name="T46" fmla="*/ 192 w 346"/>
                  <a:gd name="T47" fmla="*/ 98 h 346"/>
                  <a:gd name="T48" fmla="*/ 182 w 346"/>
                  <a:gd name="T49" fmla="*/ 95 h 346"/>
                  <a:gd name="T50" fmla="*/ 173 w 346"/>
                  <a:gd name="T51" fmla="*/ 76 h 346"/>
                  <a:gd name="T52" fmla="*/ 186 w 346"/>
                  <a:gd name="T53" fmla="*/ 52 h 346"/>
                  <a:gd name="T54" fmla="*/ 198 w 346"/>
                  <a:gd name="T55" fmla="*/ 48 h 346"/>
                  <a:gd name="T56" fmla="*/ 219 w 346"/>
                  <a:gd name="T57" fmla="*/ 70 h 346"/>
                  <a:gd name="T58" fmla="*/ 192 w 346"/>
                  <a:gd name="T59" fmla="*/ 98 h 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46" h="346">
                    <a:moveTo>
                      <a:pt x="173" y="0"/>
                    </a:moveTo>
                    <a:cubicBezTo>
                      <a:pt x="78" y="0"/>
                      <a:pt x="0" y="78"/>
                      <a:pt x="0" y="173"/>
                    </a:cubicBezTo>
                    <a:cubicBezTo>
                      <a:pt x="0" y="268"/>
                      <a:pt x="78" y="346"/>
                      <a:pt x="173" y="346"/>
                    </a:cubicBezTo>
                    <a:cubicBezTo>
                      <a:pt x="268" y="346"/>
                      <a:pt x="346" y="268"/>
                      <a:pt x="346" y="173"/>
                    </a:cubicBezTo>
                    <a:cubicBezTo>
                      <a:pt x="346" y="78"/>
                      <a:pt x="268" y="0"/>
                      <a:pt x="173" y="0"/>
                    </a:cubicBezTo>
                    <a:close/>
                    <a:moveTo>
                      <a:pt x="201" y="247"/>
                    </a:moveTo>
                    <a:cubicBezTo>
                      <a:pt x="182" y="270"/>
                      <a:pt x="143" y="290"/>
                      <a:pt x="128" y="290"/>
                    </a:cubicBezTo>
                    <a:cubicBezTo>
                      <a:pt x="122" y="290"/>
                      <a:pt x="111" y="284"/>
                      <a:pt x="111" y="278"/>
                    </a:cubicBezTo>
                    <a:cubicBezTo>
                      <a:pt x="111" y="276"/>
                      <a:pt x="111" y="276"/>
                      <a:pt x="112" y="272"/>
                    </a:cubicBezTo>
                    <a:cubicBezTo>
                      <a:pt x="126" y="238"/>
                      <a:pt x="138" y="213"/>
                      <a:pt x="153" y="172"/>
                    </a:cubicBezTo>
                    <a:cubicBezTo>
                      <a:pt x="154" y="169"/>
                      <a:pt x="153" y="165"/>
                      <a:pt x="150" y="165"/>
                    </a:cubicBezTo>
                    <a:cubicBezTo>
                      <a:pt x="146" y="165"/>
                      <a:pt x="136" y="169"/>
                      <a:pt x="126" y="175"/>
                    </a:cubicBezTo>
                    <a:cubicBezTo>
                      <a:pt x="125" y="177"/>
                      <a:pt x="121" y="174"/>
                      <a:pt x="121" y="173"/>
                    </a:cubicBezTo>
                    <a:cubicBezTo>
                      <a:pt x="121" y="170"/>
                      <a:pt x="123" y="167"/>
                      <a:pt x="126" y="163"/>
                    </a:cubicBezTo>
                    <a:cubicBezTo>
                      <a:pt x="134" y="154"/>
                      <a:pt x="171" y="128"/>
                      <a:pt x="195" y="128"/>
                    </a:cubicBezTo>
                    <a:cubicBezTo>
                      <a:pt x="199" y="128"/>
                      <a:pt x="205" y="137"/>
                      <a:pt x="205" y="141"/>
                    </a:cubicBezTo>
                    <a:cubicBezTo>
                      <a:pt x="205" y="144"/>
                      <a:pt x="202" y="151"/>
                      <a:pt x="201" y="154"/>
                    </a:cubicBezTo>
                    <a:cubicBezTo>
                      <a:pt x="182" y="197"/>
                      <a:pt x="176" y="218"/>
                      <a:pt x="164" y="247"/>
                    </a:cubicBezTo>
                    <a:cubicBezTo>
                      <a:pt x="163" y="251"/>
                      <a:pt x="166" y="252"/>
                      <a:pt x="169" y="252"/>
                    </a:cubicBezTo>
                    <a:cubicBezTo>
                      <a:pt x="172" y="252"/>
                      <a:pt x="182" y="247"/>
                      <a:pt x="196" y="235"/>
                    </a:cubicBezTo>
                    <a:cubicBezTo>
                      <a:pt x="201" y="231"/>
                      <a:pt x="202" y="231"/>
                      <a:pt x="204" y="231"/>
                    </a:cubicBezTo>
                    <a:cubicBezTo>
                      <a:pt x="205" y="231"/>
                      <a:pt x="207" y="232"/>
                      <a:pt x="207" y="234"/>
                    </a:cubicBezTo>
                    <a:cubicBezTo>
                      <a:pt x="207" y="237"/>
                      <a:pt x="205" y="242"/>
                      <a:pt x="201" y="247"/>
                    </a:cubicBezTo>
                    <a:close/>
                    <a:moveTo>
                      <a:pt x="192" y="98"/>
                    </a:moveTo>
                    <a:cubicBezTo>
                      <a:pt x="188" y="98"/>
                      <a:pt x="185" y="96"/>
                      <a:pt x="182" y="95"/>
                    </a:cubicBezTo>
                    <a:cubicBezTo>
                      <a:pt x="177" y="91"/>
                      <a:pt x="173" y="85"/>
                      <a:pt x="173" y="76"/>
                    </a:cubicBezTo>
                    <a:cubicBezTo>
                      <a:pt x="173" y="65"/>
                      <a:pt x="179" y="57"/>
                      <a:pt x="186" y="52"/>
                    </a:cubicBezTo>
                    <a:cubicBezTo>
                      <a:pt x="190" y="49"/>
                      <a:pt x="195" y="48"/>
                      <a:pt x="198" y="48"/>
                    </a:cubicBezTo>
                    <a:cubicBezTo>
                      <a:pt x="213" y="48"/>
                      <a:pt x="219" y="59"/>
                      <a:pt x="219" y="70"/>
                    </a:cubicBezTo>
                    <a:cubicBezTo>
                      <a:pt x="219" y="82"/>
                      <a:pt x="206" y="98"/>
                      <a:pt x="192" y="98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AC8C4578-49C0-FEE3-DB02-5374164D653F}"/>
                  </a:ext>
                </a:extLst>
              </p:cNvPr>
              <p:cNvSpPr/>
              <p:nvPr/>
            </p:nvSpPr>
            <p:spPr>
              <a:xfrm>
                <a:off x="2689543" y="2010311"/>
                <a:ext cx="1885826" cy="1323439"/>
              </a:xfrm>
              <a:prstGeom prst="rect">
                <a:avLst/>
              </a:prstGeom>
              <a:solidFill>
                <a:srgbClr val="F2F2F2"/>
              </a:solidFill>
              <a:ln>
                <a:noFill/>
              </a:ln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00" b="1" i="0" u="none" strike="noStrike" kern="120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Pour passer d’un niveau</a:t>
                </a:r>
                <a:br>
                  <a:rPr kumimoji="0" lang="fr-FR" sz="1000" b="1" i="0" u="none" strike="noStrike" kern="120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</a:br>
                <a:r>
                  <a:rPr kumimoji="0" lang="fr-FR" sz="1000" b="1" i="0" u="none" strike="noStrike" kern="120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de puces à un autre :</a:t>
                </a:r>
              </a:p>
              <a:p>
                <a:pPr marL="171450" marR="0" lvl="0" indent="-17145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fr-FR" sz="10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Sélectionner la ligne souhaitée et utiliser la tabulation vers l’avant ou vers l’arrière </a:t>
                </a:r>
              </a:p>
              <a:p>
                <a:pPr marL="171450" marR="0" lvl="0" indent="-17145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fr-FR" sz="10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  <a:p>
                <a:pPr marL="171450" marR="0" lvl="0" indent="-17145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fr-FR" sz="10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</p:grpSp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FB9C5570-C2C1-9090-E717-D6C851F93CD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271687" y="3918177"/>
              <a:ext cx="649605" cy="279527"/>
            </a:xfrm>
            <a:prstGeom prst="rect">
              <a:avLst/>
            </a:prstGeom>
          </p:spPr>
        </p:pic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E15BF8FE-FA35-E0EB-9103-96981591E589}"/>
              </a:ext>
            </a:extLst>
          </p:cNvPr>
          <p:cNvGrpSpPr/>
          <p:nvPr/>
        </p:nvGrpSpPr>
        <p:grpSpPr>
          <a:xfrm>
            <a:off x="12430394" y="1914902"/>
            <a:ext cx="1885826" cy="2543771"/>
            <a:chOff x="511520" y="2588002"/>
            <a:chExt cx="1885826" cy="2543771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02F9725C-B13E-A8B4-2143-69824D2E90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41708" y="2588002"/>
              <a:ext cx="425450" cy="425450"/>
            </a:xfrm>
            <a:custGeom>
              <a:avLst/>
              <a:gdLst>
                <a:gd name="T0" fmla="*/ 173 w 346"/>
                <a:gd name="T1" fmla="*/ 0 h 346"/>
                <a:gd name="T2" fmla="*/ 0 w 346"/>
                <a:gd name="T3" fmla="*/ 173 h 346"/>
                <a:gd name="T4" fmla="*/ 173 w 346"/>
                <a:gd name="T5" fmla="*/ 346 h 346"/>
                <a:gd name="T6" fmla="*/ 346 w 346"/>
                <a:gd name="T7" fmla="*/ 173 h 346"/>
                <a:gd name="T8" fmla="*/ 173 w 346"/>
                <a:gd name="T9" fmla="*/ 0 h 346"/>
                <a:gd name="T10" fmla="*/ 201 w 346"/>
                <a:gd name="T11" fmla="*/ 247 h 346"/>
                <a:gd name="T12" fmla="*/ 128 w 346"/>
                <a:gd name="T13" fmla="*/ 290 h 346"/>
                <a:gd name="T14" fmla="*/ 111 w 346"/>
                <a:gd name="T15" fmla="*/ 278 h 346"/>
                <a:gd name="T16" fmla="*/ 112 w 346"/>
                <a:gd name="T17" fmla="*/ 272 h 346"/>
                <a:gd name="T18" fmla="*/ 153 w 346"/>
                <a:gd name="T19" fmla="*/ 172 h 346"/>
                <a:gd name="T20" fmla="*/ 150 w 346"/>
                <a:gd name="T21" fmla="*/ 165 h 346"/>
                <a:gd name="T22" fmla="*/ 126 w 346"/>
                <a:gd name="T23" fmla="*/ 175 h 346"/>
                <a:gd name="T24" fmla="*/ 121 w 346"/>
                <a:gd name="T25" fmla="*/ 173 h 346"/>
                <a:gd name="T26" fmla="*/ 126 w 346"/>
                <a:gd name="T27" fmla="*/ 163 h 346"/>
                <a:gd name="T28" fmla="*/ 195 w 346"/>
                <a:gd name="T29" fmla="*/ 128 h 346"/>
                <a:gd name="T30" fmla="*/ 205 w 346"/>
                <a:gd name="T31" fmla="*/ 141 h 346"/>
                <a:gd name="T32" fmla="*/ 201 w 346"/>
                <a:gd name="T33" fmla="*/ 154 h 346"/>
                <a:gd name="T34" fmla="*/ 164 w 346"/>
                <a:gd name="T35" fmla="*/ 247 h 346"/>
                <a:gd name="T36" fmla="*/ 169 w 346"/>
                <a:gd name="T37" fmla="*/ 252 h 346"/>
                <a:gd name="T38" fmla="*/ 196 w 346"/>
                <a:gd name="T39" fmla="*/ 235 h 346"/>
                <a:gd name="T40" fmla="*/ 204 w 346"/>
                <a:gd name="T41" fmla="*/ 231 h 346"/>
                <a:gd name="T42" fmla="*/ 207 w 346"/>
                <a:gd name="T43" fmla="*/ 234 h 346"/>
                <a:gd name="T44" fmla="*/ 201 w 346"/>
                <a:gd name="T45" fmla="*/ 247 h 346"/>
                <a:gd name="T46" fmla="*/ 192 w 346"/>
                <a:gd name="T47" fmla="*/ 98 h 346"/>
                <a:gd name="T48" fmla="*/ 182 w 346"/>
                <a:gd name="T49" fmla="*/ 95 h 346"/>
                <a:gd name="T50" fmla="*/ 173 w 346"/>
                <a:gd name="T51" fmla="*/ 76 h 346"/>
                <a:gd name="T52" fmla="*/ 186 w 346"/>
                <a:gd name="T53" fmla="*/ 52 h 346"/>
                <a:gd name="T54" fmla="*/ 198 w 346"/>
                <a:gd name="T55" fmla="*/ 48 h 346"/>
                <a:gd name="T56" fmla="*/ 219 w 346"/>
                <a:gd name="T57" fmla="*/ 70 h 346"/>
                <a:gd name="T58" fmla="*/ 192 w 346"/>
                <a:gd name="T59" fmla="*/ 98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46" h="346">
                  <a:moveTo>
                    <a:pt x="173" y="0"/>
                  </a:moveTo>
                  <a:cubicBezTo>
                    <a:pt x="78" y="0"/>
                    <a:pt x="0" y="78"/>
                    <a:pt x="0" y="173"/>
                  </a:cubicBezTo>
                  <a:cubicBezTo>
                    <a:pt x="0" y="268"/>
                    <a:pt x="78" y="346"/>
                    <a:pt x="173" y="346"/>
                  </a:cubicBezTo>
                  <a:cubicBezTo>
                    <a:pt x="268" y="346"/>
                    <a:pt x="346" y="268"/>
                    <a:pt x="346" y="173"/>
                  </a:cubicBezTo>
                  <a:cubicBezTo>
                    <a:pt x="346" y="78"/>
                    <a:pt x="268" y="0"/>
                    <a:pt x="173" y="0"/>
                  </a:cubicBezTo>
                  <a:close/>
                  <a:moveTo>
                    <a:pt x="201" y="247"/>
                  </a:moveTo>
                  <a:cubicBezTo>
                    <a:pt x="182" y="270"/>
                    <a:pt x="143" y="290"/>
                    <a:pt x="128" y="290"/>
                  </a:cubicBezTo>
                  <a:cubicBezTo>
                    <a:pt x="122" y="290"/>
                    <a:pt x="111" y="284"/>
                    <a:pt x="111" y="278"/>
                  </a:cubicBezTo>
                  <a:cubicBezTo>
                    <a:pt x="111" y="276"/>
                    <a:pt x="111" y="276"/>
                    <a:pt x="112" y="272"/>
                  </a:cubicBezTo>
                  <a:cubicBezTo>
                    <a:pt x="126" y="238"/>
                    <a:pt x="138" y="213"/>
                    <a:pt x="153" y="172"/>
                  </a:cubicBezTo>
                  <a:cubicBezTo>
                    <a:pt x="154" y="169"/>
                    <a:pt x="153" y="165"/>
                    <a:pt x="150" y="165"/>
                  </a:cubicBezTo>
                  <a:cubicBezTo>
                    <a:pt x="146" y="165"/>
                    <a:pt x="136" y="169"/>
                    <a:pt x="126" y="175"/>
                  </a:cubicBezTo>
                  <a:cubicBezTo>
                    <a:pt x="125" y="177"/>
                    <a:pt x="121" y="174"/>
                    <a:pt x="121" y="173"/>
                  </a:cubicBezTo>
                  <a:cubicBezTo>
                    <a:pt x="121" y="170"/>
                    <a:pt x="123" y="167"/>
                    <a:pt x="126" y="163"/>
                  </a:cubicBezTo>
                  <a:cubicBezTo>
                    <a:pt x="134" y="154"/>
                    <a:pt x="171" y="128"/>
                    <a:pt x="195" y="128"/>
                  </a:cubicBezTo>
                  <a:cubicBezTo>
                    <a:pt x="199" y="128"/>
                    <a:pt x="205" y="137"/>
                    <a:pt x="205" y="141"/>
                  </a:cubicBezTo>
                  <a:cubicBezTo>
                    <a:pt x="205" y="144"/>
                    <a:pt x="202" y="151"/>
                    <a:pt x="201" y="154"/>
                  </a:cubicBezTo>
                  <a:cubicBezTo>
                    <a:pt x="182" y="197"/>
                    <a:pt x="176" y="218"/>
                    <a:pt x="164" y="247"/>
                  </a:cubicBezTo>
                  <a:cubicBezTo>
                    <a:pt x="163" y="251"/>
                    <a:pt x="166" y="252"/>
                    <a:pt x="169" y="252"/>
                  </a:cubicBezTo>
                  <a:cubicBezTo>
                    <a:pt x="172" y="252"/>
                    <a:pt x="182" y="247"/>
                    <a:pt x="196" y="235"/>
                  </a:cubicBezTo>
                  <a:cubicBezTo>
                    <a:pt x="201" y="231"/>
                    <a:pt x="202" y="231"/>
                    <a:pt x="204" y="231"/>
                  </a:cubicBezTo>
                  <a:cubicBezTo>
                    <a:pt x="205" y="231"/>
                    <a:pt x="207" y="232"/>
                    <a:pt x="207" y="234"/>
                  </a:cubicBezTo>
                  <a:cubicBezTo>
                    <a:pt x="207" y="237"/>
                    <a:pt x="205" y="242"/>
                    <a:pt x="201" y="247"/>
                  </a:cubicBezTo>
                  <a:close/>
                  <a:moveTo>
                    <a:pt x="192" y="98"/>
                  </a:moveTo>
                  <a:cubicBezTo>
                    <a:pt x="188" y="98"/>
                    <a:pt x="185" y="96"/>
                    <a:pt x="182" y="95"/>
                  </a:cubicBezTo>
                  <a:cubicBezTo>
                    <a:pt x="177" y="91"/>
                    <a:pt x="173" y="85"/>
                    <a:pt x="173" y="76"/>
                  </a:cubicBezTo>
                  <a:cubicBezTo>
                    <a:pt x="173" y="65"/>
                    <a:pt x="179" y="57"/>
                    <a:pt x="186" y="52"/>
                  </a:cubicBezTo>
                  <a:cubicBezTo>
                    <a:pt x="190" y="49"/>
                    <a:pt x="195" y="48"/>
                    <a:pt x="198" y="48"/>
                  </a:cubicBezTo>
                  <a:cubicBezTo>
                    <a:pt x="213" y="48"/>
                    <a:pt x="219" y="59"/>
                    <a:pt x="219" y="70"/>
                  </a:cubicBezTo>
                  <a:cubicBezTo>
                    <a:pt x="219" y="82"/>
                    <a:pt x="206" y="98"/>
                    <a:pt x="192" y="9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ffectLst>
              <a:outerShdw blurRad="508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82E5B3B-C877-C3BA-A00C-969DD01BAAC6}"/>
                </a:ext>
              </a:extLst>
            </p:cNvPr>
            <p:cNvSpPr/>
            <p:nvPr/>
          </p:nvSpPr>
          <p:spPr>
            <a:xfrm>
              <a:off x="511520" y="2946559"/>
              <a:ext cx="1885826" cy="2185214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>
              <a:outerShdw blurRad="50800" dist="254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1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Pour changer d’image :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1" i="0" u="none" strike="noStrike" kern="1200" cap="none" spc="0" normalizeH="0" baseline="0" noProof="0" err="1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Methode</a:t>
              </a:r>
              <a:r>
                <a:rPr kumimoji="0" lang="fr-FR" sz="900" b="1" i="0" u="none" strike="noStrike" kern="1200" cap="none" spc="0" normalizeH="0" baseline="0" noProof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 01</a:t>
              </a:r>
            </a:p>
            <a:p>
              <a:pPr marL="171450" marR="0" lvl="0" indent="-17145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Supprimer l’image</a:t>
              </a:r>
              <a:br>
                <a:rPr kumimoji="0" lang="fr-FR" sz="1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fr-FR" sz="1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en place</a:t>
              </a:r>
            </a:p>
            <a:p>
              <a:pPr marL="171450" marR="0" lvl="0" indent="-17145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Cliquer sur l’icone</a:t>
              </a:r>
              <a:br>
                <a:rPr kumimoji="0" lang="fr-FR" sz="1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fr-FR" sz="1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au milieu du bloc </a:t>
              </a:r>
            </a:p>
            <a:p>
              <a:pPr marL="171450" marR="0" lvl="0" indent="-17145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Sélectionner l’image souhaitée dans votre ordinateur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fr-FR" sz="900" b="1" i="0" u="none" strike="noStrike" kern="1200" cap="none" spc="0" normalizeH="0" baseline="0" noProof="0" err="1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Methode</a:t>
              </a:r>
              <a:r>
                <a:rPr kumimoji="0" lang="fr-FR" sz="900" b="1" i="0" u="none" strike="noStrike" kern="1200" cap="none" spc="0" normalizeH="0" baseline="0" noProof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 02</a:t>
              </a:r>
            </a:p>
            <a:p>
              <a:pPr marL="171450" marR="0" lvl="0" indent="-17145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9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Clique-droit sur l’image</a:t>
              </a:r>
            </a:p>
            <a:p>
              <a:pPr marL="171450" marR="0" lvl="0" indent="-17145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9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« changer d’image »</a:t>
              </a:r>
              <a:endParaRPr kumimoji="0" lang="fr-FR" sz="900" b="1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  <a:defRPr/>
              </a:pPr>
              <a:r>
                <a:rPr lang="fr-FR" sz="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Sélectionner la source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680732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contenu_4x colonnes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F5CB6D-A9D6-5EB4-D34C-CBB5D9A71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881" y="606071"/>
            <a:ext cx="11004956" cy="480131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FB860778-49FF-8F83-F924-4E1CA46928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F609D-78BB-49D0-9A5A-E2ED59C531E9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15A31F5-E684-864E-AA96-8CF2F74BA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14C0956-DEA9-E377-EBC4-ED37B942D91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0075" y="3429000"/>
            <a:ext cx="2435225" cy="2383014"/>
          </a:xfrm>
        </p:spPr>
        <p:txBody>
          <a:bodyPr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id="{0E76F81A-0521-6B0C-16A0-862EA807D8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452283" y="3429000"/>
            <a:ext cx="2435225" cy="2383014"/>
          </a:xfrm>
        </p:spPr>
        <p:txBody>
          <a:bodyPr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5077276E-465C-0305-CBCC-D099252A3D3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04491" y="3429000"/>
            <a:ext cx="2435225" cy="2383014"/>
          </a:xfrm>
        </p:spPr>
        <p:txBody>
          <a:bodyPr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483C7700-EFF3-E69B-DFF2-8DEA7EC1DDD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156700" y="3429000"/>
            <a:ext cx="2435225" cy="2383014"/>
          </a:xfrm>
        </p:spPr>
        <p:txBody>
          <a:bodyPr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04E06FD9-948C-BA52-40FA-8A108A38F00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99881" y="1765300"/>
            <a:ext cx="2435419" cy="151130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t">
            <a:noAutofit/>
          </a:bodyPr>
          <a:lstStyle>
            <a:lvl1pPr>
              <a:defRPr lang="fr-FR" sz="100" dirty="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</a:p>
        </p:txBody>
      </p:sp>
      <p:sp>
        <p:nvSpPr>
          <p:cNvPr id="14" name="Espace réservé pour une image  12">
            <a:extLst>
              <a:ext uri="{FF2B5EF4-FFF2-40B4-BE49-F238E27FC236}">
                <a16:creationId xmlns:a16="http://schemas.microsoft.com/office/drawing/2014/main" id="{7158BC34-109E-3C8E-AC25-A1462F4B0AF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452283" y="1765300"/>
            <a:ext cx="2435419" cy="151130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t">
            <a:noAutofit/>
          </a:bodyPr>
          <a:lstStyle>
            <a:lvl1pPr>
              <a:defRPr lang="fr-FR" sz="100" dirty="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</a:p>
        </p:txBody>
      </p:sp>
      <p:sp>
        <p:nvSpPr>
          <p:cNvPr id="15" name="Espace réservé pour une image  12">
            <a:extLst>
              <a:ext uri="{FF2B5EF4-FFF2-40B4-BE49-F238E27FC236}">
                <a16:creationId xmlns:a16="http://schemas.microsoft.com/office/drawing/2014/main" id="{817C1DF2-C75B-45F4-54CB-0107E97A54A2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304685" y="1765300"/>
            <a:ext cx="2435419" cy="151130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t">
            <a:noAutofit/>
          </a:bodyPr>
          <a:lstStyle>
            <a:lvl1pPr>
              <a:defRPr lang="fr-FR" sz="100" dirty="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</a:p>
        </p:txBody>
      </p:sp>
      <p:sp>
        <p:nvSpPr>
          <p:cNvPr id="16" name="Espace réservé pour une image  12">
            <a:extLst>
              <a:ext uri="{FF2B5EF4-FFF2-40B4-BE49-F238E27FC236}">
                <a16:creationId xmlns:a16="http://schemas.microsoft.com/office/drawing/2014/main" id="{75F2D417-2AC4-82E4-9C27-4F55C111DC0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9157087" y="1765300"/>
            <a:ext cx="2435419" cy="151130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t">
            <a:noAutofit/>
          </a:bodyPr>
          <a:lstStyle>
            <a:lvl1pPr>
              <a:defRPr lang="fr-FR" sz="100" dirty="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DC6F545-12EA-983F-A870-55FC04CB050A}"/>
              </a:ext>
            </a:extLst>
          </p:cNvPr>
          <p:cNvGrpSpPr/>
          <p:nvPr/>
        </p:nvGrpSpPr>
        <p:grpSpPr>
          <a:xfrm>
            <a:off x="12430394" y="0"/>
            <a:ext cx="1885826" cy="1681996"/>
            <a:chOff x="7045594" y="2588002"/>
            <a:chExt cx="1885826" cy="1681996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EEB81B8F-BA76-7720-9A04-20EC690D9E57}"/>
                </a:ext>
              </a:extLst>
            </p:cNvPr>
            <p:cNvGrpSpPr/>
            <p:nvPr/>
          </p:nvGrpSpPr>
          <p:grpSpPr>
            <a:xfrm>
              <a:off x="7045594" y="2588002"/>
              <a:ext cx="1885826" cy="1681996"/>
              <a:chOff x="2689543" y="1651754"/>
              <a:chExt cx="1885826" cy="1681996"/>
            </a:xfrm>
          </p:grpSpPr>
          <p:sp>
            <p:nvSpPr>
              <p:cNvPr id="20" name="Freeform 5">
                <a:extLst>
                  <a:ext uri="{FF2B5EF4-FFF2-40B4-BE49-F238E27FC236}">
                    <a16:creationId xmlns:a16="http://schemas.microsoft.com/office/drawing/2014/main" id="{E92BB9E8-DD8B-DA2D-7941-001C43CADF1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19731" y="1651754"/>
                <a:ext cx="425450" cy="425450"/>
              </a:xfrm>
              <a:custGeom>
                <a:avLst/>
                <a:gdLst>
                  <a:gd name="T0" fmla="*/ 173 w 346"/>
                  <a:gd name="T1" fmla="*/ 0 h 346"/>
                  <a:gd name="T2" fmla="*/ 0 w 346"/>
                  <a:gd name="T3" fmla="*/ 173 h 346"/>
                  <a:gd name="T4" fmla="*/ 173 w 346"/>
                  <a:gd name="T5" fmla="*/ 346 h 346"/>
                  <a:gd name="T6" fmla="*/ 346 w 346"/>
                  <a:gd name="T7" fmla="*/ 173 h 346"/>
                  <a:gd name="T8" fmla="*/ 173 w 346"/>
                  <a:gd name="T9" fmla="*/ 0 h 346"/>
                  <a:gd name="T10" fmla="*/ 201 w 346"/>
                  <a:gd name="T11" fmla="*/ 247 h 346"/>
                  <a:gd name="T12" fmla="*/ 128 w 346"/>
                  <a:gd name="T13" fmla="*/ 290 h 346"/>
                  <a:gd name="T14" fmla="*/ 111 w 346"/>
                  <a:gd name="T15" fmla="*/ 278 h 346"/>
                  <a:gd name="T16" fmla="*/ 112 w 346"/>
                  <a:gd name="T17" fmla="*/ 272 h 346"/>
                  <a:gd name="T18" fmla="*/ 153 w 346"/>
                  <a:gd name="T19" fmla="*/ 172 h 346"/>
                  <a:gd name="T20" fmla="*/ 150 w 346"/>
                  <a:gd name="T21" fmla="*/ 165 h 346"/>
                  <a:gd name="T22" fmla="*/ 126 w 346"/>
                  <a:gd name="T23" fmla="*/ 175 h 346"/>
                  <a:gd name="T24" fmla="*/ 121 w 346"/>
                  <a:gd name="T25" fmla="*/ 173 h 346"/>
                  <a:gd name="T26" fmla="*/ 126 w 346"/>
                  <a:gd name="T27" fmla="*/ 163 h 346"/>
                  <a:gd name="T28" fmla="*/ 195 w 346"/>
                  <a:gd name="T29" fmla="*/ 128 h 346"/>
                  <a:gd name="T30" fmla="*/ 205 w 346"/>
                  <a:gd name="T31" fmla="*/ 141 h 346"/>
                  <a:gd name="T32" fmla="*/ 201 w 346"/>
                  <a:gd name="T33" fmla="*/ 154 h 346"/>
                  <a:gd name="T34" fmla="*/ 164 w 346"/>
                  <a:gd name="T35" fmla="*/ 247 h 346"/>
                  <a:gd name="T36" fmla="*/ 169 w 346"/>
                  <a:gd name="T37" fmla="*/ 252 h 346"/>
                  <a:gd name="T38" fmla="*/ 196 w 346"/>
                  <a:gd name="T39" fmla="*/ 235 h 346"/>
                  <a:gd name="T40" fmla="*/ 204 w 346"/>
                  <a:gd name="T41" fmla="*/ 231 h 346"/>
                  <a:gd name="T42" fmla="*/ 207 w 346"/>
                  <a:gd name="T43" fmla="*/ 234 h 346"/>
                  <a:gd name="T44" fmla="*/ 201 w 346"/>
                  <a:gd name="T45" fmla="*/ 247 h 346"/>
                  <a:gd name="T46" fmla="*/ 192 w 346"/>
                  <a:gd name="T47" fmla="*/ 98 h 346"/>
                  <a:gd name="T48" fmla="*/ 182 w 346"/>
                  <a:gd name="T49" fmla="*/ 95 h 346"/>
                  <a:gd name="T50" fmla="*/ 173 w 346"/>
                  <a:gd name="T51" fmla="*/ 76 h 346"/>
                  <a:gd name="T52" fmla="*/ 186 w 346"/>
                  <a:gd name="T53" fmla="*/ 52 h 346"/>
                  <a:gd name="T54" fmla="*/ 198 w 346"/>
                  <a:gd name="T55" fmla="*/ 48 h 346"/>
                  <a:gd name="T56" fmla="*/ 219 w 346"/>
                  <a:gd name="T57" fmla="*/ 70 h 346"/>
                  <a:gd name="T58" fmla="*/ 192 w 346"/>
                  <a:gd name="T59" fmla="*/ 98 h 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46" h="346">
                    <a:moveTo>
                      <a:pt x="173" y="0"/>
                    </a:moveTo>
                    <a:cubicBezTo>
                      <a:pt x="78" y="0"/>
                      <a:pt x="0" y="78"/>
                      <a:pt x="0" y="173"/>
                    </a:cubicBezTo>
                    <a:cubicBezTo>
                      <a:pt x="0" y="268"/>
                      <a:pt x="78" y="346"/>
                      <a:pt x="173" y="346"/>
                    </a:cubicBezTo>
                    <a:cubicBezTo>
                      <a:pt x="268" y="346"/>
                      <a:pt x="346" y="268"/>
                      <a:pt x="346" y="173"/>
                    </a:cubicBezTo>
                    <a:cubicBezTo>
                      <a:pt x="346" y="78"/>
                      <a:pt x="268" y="0"/>
                      <a:pt x="173" y="0"/>
                    </a:cubicBezTo>
                    <a:close/>
                    <a:moveTo>
                      <a:pt x="201" y="247"/>
                    </a:moveTo>
                    <a:cubicBezTo>
                      <a:pt x="182" y="270"/>
                      <a:pt x="143" y="290"/>
                      <a:pt x="128" y="290"/>
                    </a:cubicBezTo>
                    <a:cubicBezTo>
                      <a:pt x="122" y="290"/>
                      <a:pt x="111" y="284"/>
                      <a:pt x="111" y="278"/>
                    </a:cubicBezTo>
                    <a:cubicBezTo>
                      <a:pt x="111" y="276"/>
                      <a:pt x="111" y="276"/>
                      <a:pt x="112" y="272"/>
                    </a:cubicBezTo>
                    <a:cubicBezTo>
                      <a:pt x="126" y="238"/>
                      <a:pt x="138" y="213"/>
                      <a:pt x="153" y="172"/>
                    </a:cubicBezTo>
                    <a:cubicBezTo>
                      <a:pt x="154" y="169"/>
                      <a:pt x="153" y="165"/>
                      <a:pt x="150" y="165"/>
                    </a:cubicBezTo>
                    <a:cubicBezTo>
                      <a:pt x="146" y="165"/>
                      <a:pt x="136" y="169"/>
                      <a:pt x="126" y="175"/>
                    </a:cubicBezTo>
                    <a:cubicBezTo>
                      <a:pt x="125" y="177"/>
                      <a:pt x="121" y="174"/>
                      <a:pt x="121" y="173"/>
                    </a:cubicBezTo>
                    <a:cubicBezTo>
                      <a:pt x="121" y="170"/>
                      <a:pt x="123" y="167"/>
                      <a:pt x="126" y="163"/>
                    </a:cubicBezTo>
                    <a:cubicBezTo>
                      <a:pt x="134" y="154"/>
                      <a:pt x="171" y="128"/>
                      <a:pt x="195" y="128"/>
                    </a:cubicBezTo>
                    <a:cubicBezTo>
                      <a:pt x="199" y="128"/>
                      <a:pt x="205" y="137"/>
                      <a:pt x="205" y="141"/>
                    </a:cubicBezTo>
                    <a:cubicBezTo>
                      <a:pt x="205" y="144"/>
                      <a:pt x="202" y="151"/>
                      <a:pt x="201" y="154"/>
                    </a:cubicBezTo>
                    <a:cubicBezTo>
                      <a:pt x="182" y="197"/>
                      <a:pt x="176" y="218"/>
                      <a:pt x="164" y="247"/>
                    </a:cubicBezTo>
                    <a:cubicBezTo>
                      <a:pt x="163" y="251"/>
                      <a:pt x="166" y="252"/>
                      <a:pt x="169" y="252"/>
                    </a:cubicBezTo>
                    <a:cubicBezTo>
                      <a:pt x="172" y="252"/>
                      <a:pt x="182" y="247"/>
                      <a:pt x="196" y="235"/>
                    </a:cubicBezTo>
                    <a:cubicBezTo>
                      <a:pt x="201" y="231"/>
                      <a:pt x="202" y="231"/>
                      <a:pt x="204" y="231"/>
                    </a:cubicBezTo>
                    <a:cubicBezTo>
                      <a:pt x="205" y="231"/>
                      <a:pt x="207" y="232"/>
                      <a:pt x="207" y="234"/>
                    </a:cubicBezTo>
                    <a:cubicBezTo>
                      <a:pt x="207" y="237"/>
                      <a:pt x="205" y="242"/>
                      <a:pt x="201" y="247"/>
                    </a:cubicBezTo>
                    <a:close/>
                    <a:moveTo>
                      <a:pt x="192" y="98"/>
                    </a:moveTo>
                    <a:cubicBezTo>
                      <a:pt x="188" y="98"/>
                      <a:pt x="185" y="96"/>
                      <a:pt x="182" y="95"/>
                    </a:cubicBezTo>
                    <a:cubicBezTo>
                      <a:pt x="177" y="91"/>
                      <a:pt x="173" y="85"/>
                      <a:pt x="173" y="76"/>
                    </a:cubicBezTo>
                    <a:cubicBezTo>
                      <a:pt x="173" y="65"/>
                      <a:pt x="179" y="57"/>
                      <a:pt x="186" y="52"/>
                    </a:cubicBezTo>
                    <a:cubicBezTo>
                      <a:pt x="190" y="49"/>
                      <a:pt x="195" y="48"/>
                      <a:pt x="198" y="48"/>
                    </a:cubicBezTo>
                    <a:cubicBezTo>
                      <a:pt x="213" y="48"/>
                      <a:pt x="219" y="59"/>
                      <a:pt x="219" y="70"/>
                    </a:cubicBezTo>
                    <a:cubicBezTo>
                      <a:pt x="219" y="82"/>
                      <a:pt x="206" y="98"/>
                      <a:pt x="192" y="98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118801AD-B570-DCA0-EA60-1C765B84F902}"/>
                  </a:ext>
                </a:extLst>
              </p:cNvPr>
              <p:cNvSpPr/>
              <p:nvPr/>
            </p:nvSpPr>
            <p:spPr>
              <a:xfrm>
                <a:off x="2689543" y="2010311"/>
                <a:ext cx="1885826" cy="1323439"/>
              </a:xfrm>
              <a:prstGeom prst="rect">
                <a:avLst/>
              </a:prstGeom>
              <a:solidFill>
                <a:srgbClr val="F2F2F2"/>
              </a:solidFill>
              <a:ln>
                <a:noFill/>
              </a:ln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00" b="1" i="0" u="none" strike="noStrike" kern="120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Pour passer d’un niveau</a:t>
                </a:r>
                <a:br>
                  <a:rPr kumimoji="0" lang="fr-FR" sz="1000" b="1" i="0" u="none" strike="noStrike" kern="120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</a:br>
                <a:r>
                  <a:rPr kumimoji="0" lang="fr-FR" sz="1000" b="1" i="0" u="none" strike="noStrike" kern="120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de puces à un autre :</a:t>
                </a:r>
              </a:p>
              <a:p>
                <a:pPr marL="171450" marR="0" lvl="0" indent="-17145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fr-FR" sz="10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Sélectionner la ligne souhaitée et utiliser la tabulation vers l’avant ou vers l’arrière </a:t>
                </a:r>
              </a:p>
              <a:p>
                <a:pPr marL="171450" marR="0" lvl="0" indent="-17145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fr-FR" sz="10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  <a:p>
                <a:pPr marL="171450" marR="0" lvl="0" indent="-17145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fr-FR" sz="10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</p:grp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DD718C6B-04A0-D24A-DA0B-4EF94B323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271687" y="3918177"/>
              <a:ext cx="649605" cy="279527"/>
            </a:xfrm>
            <a:prstGeom prst="rect">
              <a:avLst/>
            </a:prstGeom>
          </p:spPr>
        </p:pic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E7DB3870-9CA7-67C4-EA03-F67EF0970BF8}"/>
              </a:ext>
            </a:extLst>
          </p:cNvPr>
          <p:cNvGrpSpPr/>
          <p:nvPr/>
        </p:nvGrpSpPr>
        <p:grpSpPr>
          <a:xfrm>
            <a:off x="12430394" y="1914902"/>
            <a:ext cx="1885826" cy="2543771"/>
            <a:chOff x="511520" y="2588002"/>
            <a:chExt cx="1885826" cy="2543771"/>
          </a:xfrm>
        </p:grpSpPr>
        <p:sp>
          <p:nvSpPr>
            <p:cNvPr id="23" name="Freeform 5">
              <a:extLst>
                <a:ext uri="{FF2B5EF4-FFF2-40B4-BE49-F238E27FC236}">
                  <a16:creationId xmlns:a16="http://schemas.microsoft.com/office/drawing/2014/main" id="{7DDE46F6-D387-27CA-5CDD-6BED8DA4FD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41708" y="2588002"/>
              <a:ext cx="425450" cy="425450"/>
            </a:xfrm>
            <a:custGeom>
              <a:avLst/>
              <a:gdLst>
                <a:gd name="T0" fmla="*/ 173 w 346"/>
                <a:gd name="T1" fmla="*/ 0 h 346"/>
                <a:gd name="T2" fmla="*/ 0 w 346"/>
                <a:gd name="T3" fmla="*/ 173 h 346"/>
                <a:gd name="T4" fmla="*/ 173 w 346"/>
                <a:gd name="T5" fmla="*/ 346 h 346"/>
                <a:gd name="T6" fmla="*/ 346 w 346"/>
                <a:gd name="T7" fmla="*/ 173 h 346"/>
                <a:gd name="T8" fmla="*/ 173 w 346"/>
                <a:gd name="T9" fmla="*/ 0 h 346"/>
                <a:gd name="T10" fmla="*/ 201 w 346"/>
                <a:gd name="T11" fmla="*/ 247 h 346"/>
                <a:gd name="T12" fmla="*/ 128 w 346"/>
                <a:gd name="T13" fmla="*/ 290 h 346"/>
                <a:gd name="T14" fmla="*/ 111 w 346"/>
                <a:gd name="T15" fmla="*/ 278 h 346"/>
                <a:gd name="T16" fmla="*/ 112 w 346"/>
                <a:gd name="T17" fmla="*/ 272 h 346"/>
                <a:gd name="T18" fmla="*/ 153 w 346"/>
                <a:gd name="T19" fmla="*/ 172 h 346"/>
                <a:gd name="T20" fmla="*/ 150 w 346"/>
                <a:gd name="T21" fmla="*/ 165 h 346"/>
                <a:gd name="T22" fmla="*/ 126 w 346"/>
                <a:gd name="T23" fmla="*/ 175 h 346"/>
                <a:gd name="T24" fmla="*/ 121 w 346"/>
                <a:gd name="T25" fmla="*/ 173 h 346"/>
                <a:gd name="T26" fmla="*/ 126 w 346"/>
                <a:gd name="T27" fmla="*/ 163 h 346"/>
                <a:gd name="T28" fmla="*/ 195 w 346"/>
                <a:gd name="T29" fmla="*/ 128 h 346"/>
                <a:gd name="T30" fmla="*/ 205 w 346"/>
                <a:gd name="T31" fmla="*/ 141 h 346"/>
                <a:gd name="T32" fmla="*/ 201 w 346"/>
                <a:gd name="T33" fmla="*/ 154 h 346"/>
                <a:gd name="T34" fmla="*/ 164 w 346"/>
                <a:gd name="T35" fmla="*/ 247 h 346"/>
                <a:gd name="T36" fmla="*/ 169 w 346"/>
                <a:gd name="T37" fmla="*/ 252 h 346"/>
                <a:gd name="T38" fmla="*/ 196 w 346"/>
                <a:gd name="T39" fmla="*/ 235 h 346"/>
                <a:gd name="T40" fmla="*/ 204 w 346"/>
                <a:gd name="T41" fmla="*/ 231 h 346"/>
                <a:gd name="T42" fmla="*/ 207 w 346"/>
                <a:gd name="T43" fmla="*/ 234 h 346"/>
                <a:gd name="T44" fmla="*/ 201 w 346"/>
                <a:gd name="T45" fmla="*/ 247 h 346"/>
                <a:gd name="T46" fmla="*/ 192 w 346"/>
                <a:gd name="T47" fmla="*/ 98 h 346"/>
                <a:gd name="T48" fmla="*/ 182 w 346"/>
                <a:gd name="T49" fmla="*/ 95 h 346"/>
                <a:gd name="T50" fmla="*/ 173 w 346"/>
                <a:gd name="T51" fmla="*/ 76 h 346"/>
                <a:gd name="T52" fmla="*/ 186 w 346"/>
                <a:gd name="T53" fmla="*/ 52 h 346"/>
                <a:gd name="T54" fmla="*/ 198 w 346"/>
                <a:gd name="T55" fmla="*/ 48 h 346"/>
                <a:gd name="T56" fmla="*/ 219 w 346"/>
                <a:gd name="T57" fmla="*/ 70 h 346"/>
                <a:gd name="T58" fmla="*/ 192 w 346"/>
                <a:gd name="T59" fmla="*/ 98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46" h="346">
                  <a:moveTo>
                    <a:pt x="173" y="0"/>
                  </a:moveTo>
                  <a:cubicBezTo>
                    <a:pt x="78" y="0"/>
                    <a:pt x="0" y="78"/>
                    <a:pt x="0" y="173"/>
                  </a:cubicBezTo>
                  <a:cubicBezTo>
                    <a:pt x="0" y="268"/>
                    <a:pt x="78" y="346"/>
                    <a:pt x="173" y="346"/>
                  </a:cubicBezTo>
                  <a:cubicBezTo>
                    <a:pt x="268" y="346"/>
                    <a:pt x="346" y="268"/>
                    <a:pt x="346" y="173"/>
                  </a:cubicBezTo>
                  <a:cubicBezTo>
                    <a:pt x="346" y="78"/>
                    <a:pt x="268" y="0"/>
                    <a:pt x="173" y="0"/>
                  </a:cubicBezTo>
                  <a:close/>
                  <a:moveTo>
                    <a:pt x="201" y="247"/>
                  </a:moveTo>
                  <a:cubicBezTo>
                    <a:pt x="182" y="270"/>
                    <a:pt x="143" y="290"/>
                    <a:pt x="128" y="290"/>
                  </a:cubicBezTo>
                  <a:cubicBezTo>
                    <a:pt x="122" y="290"/>
                    <a:pt x="111" y="284"/>
                    <a:pt x="111" y="278"/>
                  </a:cubicBezTo>
                  <a:cubicBezTo>
                    <a:pt x="111" y="276"/>
                    <a:pt x="111" y="276"/>
                    <a:pt x="112" y="272"/>
                  </a:cubicBezTo>
                  <a:cubicBezTo>
                    <a:pt x="126" y="238"/>
                    <a:pt x="138" y="213"/>
                    <a:pt x="153" y="172"/>
                  </a:cubicBezTo>
                  <a:cubicBezTo>
                    <a:pt x="154" y="169"/>
                    <a:pt x="153" y="165"/>
                    <a:pt x="150" y="165"/>
                  </a:cubicBezTo>
                  <a:cubicBezTo>
                    <a:pt x="146" y="165"/>
                    <a:pt x="136" y="169"/>
                    <a:pt x="126" y="175"/>
                  </a:cubicBezTo>
                  <a:cubicBezTo>
                    <a:pt x="125" y="177"/>
                    <a:pt x="121" y="174"/>
                    <a:pt x="121" y="173"/>
                  </a:cubicBezTo>
                  <a:cubicBezTo>
                    <a:pt x="121" y="170"/>
                    <a:pt x="123" y="167"/>
                    <a:pt x="126" y="163"/>
                  </a:cubicBezTo>
                  <a:cubicBezTo>
                    <a:pt x="134" y="154"/>
                    <a:pt x="171" y="128"/>
                    <a:pt x="195" y="128"/>
                  </a:cubicBezTo>
                  <a:cubicBezTo>
                    <a:pt x="199" y="128"/>
                    <a:pt x="205" y="137"/>
                    <a:pt x="205" y="141"/>
                  </a:cubicBezTo>
                  <a:cubicBezTo>
                    <a:pt x="205" y="144"/>
                    <a:pt x="202" y="151"/>
                    <a:pt x="201" y="154"/>
                  </a:cubicBezTo>
                  <a:cubicBezTo>
                    <a:pt x="182" y="197"/>
                    <a:pt x="176" y="218"/>
                    <a:pt x="164" y="247"/>
                  </a:cubicBezTo>
                  <a:cubicBezTo>
                    <a:pt x="163" y="251"/>
                    <a:pt x="166" y="252"/>
                    <a:pt x="169" y="252"/>
                  </a:cubicBezTo>
                  <a:cubicBezTo>
                    <a:pt x="172" y="252"/>
                    <a:pt x="182" y="247"/>
                    <a:pt x="196" y="235"/>
                  </a:cubicBezTo>
                  <a:cubicBezTo>
                    <a:pt x="201" y="231"/>
                    <a:pt x="202" y="231"/>
                    <a:pt x="204" y="231"/>
                  </a:cubicBezTo>
                  <a:cubicBezTo>
                    <a:pt x="205" y="231"/>
                    <a:pt x="207" y="232"/>
                    <a:pt x="207" y="234"/>
                  </a:cubicBezTo>
                  <a:cubicBezTo>
                    <a:pt x="207" y="237"/>
                    <a:pt x="205" y="242"/>
                    <a:pt x="201" y="247"/>
                  </a:cubicBezTo>
                  <a:close/>
                  <a:moveTo>
                    <a:pt x="192" y="98"/>
                  </a:moveTo>
                  <a:cubicBezTo>
                    <a:pt x="188" y="98"/>
                    <a:pt x="185" y="96"/>
                    <a:pt x="182" y="95"/>
                  </a:cubicBezTo>
                  <a:cubicBezTo>
                    <a:pt x="177" y="91"/>
                    <a:pt x="173" y="85"/>
                    <a:pt x="173" y="76"/>
                  </a:cubicBezTo>
                  <a:cubicBezTo>
                    <a:pt x="173" y="65"/>
                    <a:pt x="179" y="57"/>
                    <a:pt x="186" y="52"/>
                  </a:cubicBezTo>
                  <a:cubicBezTo>
                    <a:pt x="190" y="49"/>
                    <a:pt x="195" y="48"/>
                    <a:pt x="198" y="48"/>
                  </a:cubicBezTo>
                  <a:cubicBezTo>
                    <a:pt x="213" y="48"/>
                    <a:pt x="219" y="59"/>
                    <a:pt x="219" y="70"/>
                  </a:cubicBezTo>
                  <a:cubicBezTo>
                    <a:pt x="219" y="82"/>
                    <a:pt x="206" y="98"/>
                    <a:pt x="192" y="9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ffectLst>
              <a:outerShdw blurRad="508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4A8054FE-630A-C09E-D4ED-0D5E6FECE5DF}"/>
                </a:ext>
              </a:extLst>
            </p:cNvPr>
            <p:cNvSpPr/>
            <p:nvPr/>
          </p:nvSpPr>
          <p:spPr>
            <a:xfrm>
              <a:off x="511520" y="2946559"/>
              <a:ext cx="1885826" cy="2185214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>
              <a:outerShdw blurRad="50800" dist="254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1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Pour changer d’image :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1" i="0" u="none" strike="noStrike" kern="1200" cap="none" spc="0" normalizeH="0" baseline="0" noProof="0" err="1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Methode</a:t>
              </a:r>
              <a:r>
                <a:rPr kumimoji="0" lang="fr-FR" sz="900" b="1" i="0" u="none" strike="noStrike" kern="1200" cap="none" spc="0" normalizeH="0" baseline="0" noProof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 01</a:t>
              </a:r>
            </a:p>
            <a:p>
              <a:pPr marL="171450" marR="0" lvl="0" indent="-17145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Supprimer l’image</a:t>
              </a:r>
              <a:br>
                <a:rPr kumimoji="0" lang="fr-FR" sz="1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fr-FR" sz="1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en place</a:t>
              </a:r>
            </a:p>
            <a:p>
              <a:pPr marL="171450" marR="0" lvl="0" indent="-17145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Cliquer sur l’icone</a:t>
              </a:r>
              <a:br>
                <a:rPr kumimoji="0" lang="fr-FR" sz="1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fr-FR" sz="1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au milieu du bloc </a:t>
              </a:r>
            </a:p>
            <a:p>
              <a:pPr marL="171450" marR="0" lvl="0" indent="-17145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Sélectionner l’image souhaitée dans votre ordinateur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fr-FR" sz="900" b="1" i="0" u="none" strike="noStrike" kern="1200" cap="none" spc="0" normalizeH="0" baseline="0" noProof="0" err="1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Methode</a:t>
              </a:r>
              <a:r>
                <a:rPr kumimoji="0" lang="fr-FR" sz="900" b="1" i="0" u="none" strike="noStrike" kern="1200" cap="none" spc="0" normalizeH="0" baseline="0" noProof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 02</a:t>
              </a:r>
            </a:p>
            <a:p>
              <a:pPr marL="171450" marR="0" lvl="0" indent="-17145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9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Clique-droit sur l’image</a:t>
              </a:r>
            </a:p>
            <a:p>
              <a:pPr marL="171450" marR="0" lvl="0" indent="-17145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9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« changer d’image »</a:t>
              </a:r>
              <a:endParaRPr kumimoji="0" lang="fr-FR" sz="900" b="1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  <a:defRPr/>
              </a:pPr>
              <a:r>
                <a:rPr lang="fr-FR" sz="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Sélectionner la source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74927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722AD130-DC09-902D-E926-24DC2866A2D3}"/>
              </a:ext>
            </a:extLst>
          </p:cNvPr>
          <p:cNvCxnSpPr>
            <a:cxnSpLocks/>
          </p:cNvCxnSpPr>
          <p:nvPr/>
        </p:nvCxnSpPr>
        <p:spPr>
          <a:xfrm>
            <a:off x="599881" y="6129338"/>
            <a:ext cx="110160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 7" descr="Une image contenant logo&#10;&#10;Description générée automatiquement">
            <a:extLst>
              <a:ext uri="{FF2B5EF4-FFF2-40B4-BE49-F238E27FC236}">
                <a16:creationId xmlns:a16="http://schemas.microsoft.com/office/drawing/2014/main" id="{C53195F7-91C7-0F2F-A881-3A6C21A5D0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2972389"/>
            <a:ext cx="5486400" cy="990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03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F25C80E7-E713-22F4-9EF3-F77D4689D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881" y="606071"/>
            <a:ext cx="11004956" cy="480131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99E44F6-E124-E184-9C8C-1A7CAA13D8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9881" y="1460676"/>
            <a:ext cx="11004956" cy="435133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E04BE6A-0BB2-45B5-B253-F0F69CEBDB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8425" y="6230552"/>
            <a:ext cx="476412" cy="276999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spAutoFit/>
          </a:bodyPr>
          <a:lstStyle>
            <a:lvl1pPr algn="r">
              <a:defRPr sz="1200">
                <a:solidFill>
                  <a:schemeClr val="tx2"/>
                </a:solidFill>
                <a:latin typeface="+mj-lt"/>
              </a:defRPr>
            </a:lvl1pPr>
          </a:lstStyle>
          <a:p>
            <a:fld id="{498F609D-78BB-49D0-9A5A-E2ED59C531E9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5AA5A0C9-E11D-12AD-7C86-843357B4FF0F}"/>
              </a:ext>
            </a:extLst>
          </p:cNvPr>
          <p:cNvCxnSpPr>
            <a:cxnSpLocks/>
          </p:cNvCxnSpPr>
          <p:nvPr/>
        </p:nvCxnSpPr>
        <p:spPr>
          <a:xfrm>
            <a:off x="599881" y="6129338"/>
            <a:ext cx="110160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Image 23" descr="Une image contenant logo&#10;&#10;Description générée automatiquement">
            <a:extLst>
              <a:ext uri="{FF2B5EF4-FFF2-40B4-BE49-F238E27FC236}">
                <a16:creationId xmlns:a16="http://schemas.microsoft.com/office/drawing/2014/main" id="{EEB475B4-D42E-7FD4-012D-1E435EE2AE4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881" y="6297416"/>
            <a:ext cx="793801" cy="143271"/>
          </a:xfrm>
          <a:prstGeom prst="rect">
            <a:avLst/>
          </a:prstGeom>
        </p:spPr>
      </p:pic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8FD628C1-9210-1AC9-2697-29815FDA75B9}"/>
              </a:ext>
            </a:extLst>
          </p:cNvPr>
          <p:cNvCxnSpPr>
            <a:cxnSpLocks/>
          </p:cNvCxnSpPr>
          <p:nvPr/>
        </p:nvCxnSpPr>
        <p:spPr>
          <a:xfrm>
            <a:off x="711799" y="1129225"/>
            <a:ext cx="516926" cy="0"/>
          </a:xfrm>
          <a:prstGeom prst="line">
            <a:avLst/>
          </a:prstGeom>
          <a:ln w="412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Espace réservé du pied de page 31">
            <a:extLst>
              <a:ext uri="{FF2B5EF4-FFF2-40B4-BE49-F238E27FC236}">
                <a16:creationId xmlns:a16="http://schemas.microsoft.com/office/drawing/2014/main" id="{ACC1B755-9B81-42FB-C4D2-898660DC97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6245940"/>
            <a:ext cx="3105150" cy="24622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>
              <a:defRPr sz="1000">
                <a:solidFill>
                  <a:schemeClr val="tx2"/>
                </a:solidFill>
                <a:latin typeface="+mj-lt"/>
              </a:defRPr>
            </a:lvl1pPr>
          </a:lstStyle>
          <a:p>
            <a:endParaRPr lang="fr-FR"/>
          </a:p>
        </p:txBody>
      </p:sp>
      <p:sp>
        <p:nvSpPr>
          <p:cNvPr id="35" name="Espace réservé de la date 34">
            <a:extLst>
              <a:ext uri="{FF2B5EF4-FFF2-40B4-BE49-F238E27FC236}">
                <a16:creationId xmlns:a16="http://schemas.microsoft.com/office/drawing/2014/main" id="{2669561D-4B91-2DB2-2B0C-F5C2A9DBB8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03837" y="5827502"/>
            <a:ext cx="1901000" cy="276999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spAutoFit/>
          </a:bodyPr>
          <a:lstStyle>
            <a:lvl1pPr algn="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fld id="{A0F70AFA-110A-4A2E-B6F0-56F8C7375099}" type="datetime2">
              <a:rPr lang="fr-FR" smtClean="0"/>
              <a:t>mercredi 1er juillet 2026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3000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1" r:id="rId2"/>
    <p:sldLayoutId id="2147483670" r:id="rId3"/>
    <p:sldLayoutId id="2147483674" r:id="rId4"/>
    <p:sldLayoutId id="2147483675" r:id="rId5"/>
    <p:sldLayoutId id="2147483678" r:id="rId6"/>
    <p:sldLayoutId id="2147483679" r:id="rId7"/>
    <p:sldLayoutId id="2147483680" r:id="rId8"/>
    <p:sldLayoutId id="2147483683" r:id="rId9"/>
    <p:sldLayoutId id="2147483684" r:id="rId10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1pPr>
      <a:lvl2pPr marL="452438" indent="-228600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717550" indent="-228600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982663" indent="-228600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050" kern="1200">
          <a:solidFill>
            <a:schemeClr val="tx2"/>
          </a:solidFill>
          <a:latin typeface="+mn-lt"/>
          <a:ea typeface="+mn-ea"/>
          <a:cs typeface="+mn-cs"/>
        </a:defRPr>
      </a:lvl4pPr>
      <a:lvl5pPr marL="1169988" indent="-228600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05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png"/><Relationship Id="rId7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microsoft.com/office/2007/relationships/hdphoto" Target="../media/hdphoto2.wdp"/><Relationship Id="rId4" Type="http://schemas.openxmlformats.org/officeDocument/2006/relationships/image" Target="../media/image15.pn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4667A767-76C9-D355-9A76-6AC5F1A12D29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50000"/>
          </a:blip>
          <a:stretch>
            <a:fillRect/>
          </a:stretch>
        </p:blipFill>
        <p:spPr>
          <a:xfrm>
            <a:off x="10082036" y="4030150"/>
            <a:ext cx="4219927" cy="4062936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67320FB1-876E-C1A8-4C9D-AD74D0C5AE61}"/>
              </a:ext>
            </a:extLst>
          </p:cNvPr>
          <p:cNvSpPr/>
          <p:nvPr/>
        </p:nvSpPr>
        <p:spPr>
          <a:xfrm>
            <a:off x="-1207734" y="495788"/>
            <a:ext cx="12782352" cy="174963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E8AC87A5-868A-15D2-D4D6-AF0D37F00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881" y="631943"/>
            <a:ext cx="11004956" cy="1477328"/>
          </a:xfrm>
        </p:spPr>
        <p:txBody>
          <a:bodyPr/>
          <a:lstStyle/>
          <a:p>
            <a:r>
              <a:rPr lang="fr-FR" sz="6000" dirty="0">
                <a:solidFill>
                  <a:schemeClr val="tx2"/>
                </a:solidFill>
              </a:rPr>
              <a:t>BDH</a:t>
            </a:r>
            <a:r>
              <a:rPr lang="fr-FR" sz="4000" dirty="0">
                <a:solidFill>
                  <a:schemeClr val="tx2"/>
                </a:solidFill>
              </a:rPr>
              <a:t> </a:t>
            </a:r>
            <a:br>
              <a:rPr lang="fr-FR" sz="4000" dirty="0">
                <a:solidFill>
                  <a:schemeClr val="tx2"/>
                </a:solidFill>
              </a:rPr>
            </a:br>
            <a:r>
              <a:rPr lang="fr-FR" sz="4000" b="1" dirty="0">
                <a:solidFill>
                  <a:schemeClr val="tx2"/>
                </a:solidFill>
              </a:rPr>
              <a:t>BOUCHE À DÉTECTION D’HUMIDITÉ</a:t>
            </a:r>
            <a:endParaRPr lang="fr-FR" sz="4000" dirty="0">
              <a:solidFill>
                <a:schemeClr val="tx2"/>
              </a:solidFill>
            </a:endParaRPr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5446A1E4-B8CE-02B9-88CD-05318D8FAE9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09949" y="3000678"/>
            <a:ext cx="7463183" cy="1077218"/>
          </a:xfrm>
        </p:spPr>
        <p:txBody>
          <a:bodyPr/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fr-FR" altLang="fr-FR" sz="3550" b="1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LA BOUCHE HYGRO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fr-FR" altLang="fr-FR" sz="2800" dirty="0">
                <a:latin typeface="+mj-lt"/>
              </a:rPr>
              <a:t>NOUVELLE GENERATION</a:t>
            </a:r>
            <a:endParaRPr kumimoji="0" lang="fr-FR" altLang="fr-FR" sz="2800" i="0" u="none" strike="noStrike" cap="none" normalizeH="0" baseline="0" dirty="0">
              <a:ln>
                <a:noFill/>
              </a:ln>
              <a:effectLst/>
              <a:latin typeface="+mj-lt"/>
            </a:endParaRPr>
          </a:p>
        </p:txBody>
      </p:sp>
      <p:pic>
        <p:nvPicPr>
          <p:cNvPr id="7" name="Image 6" descr="Une image contenant conception&#10;&#10;Le contenu généré par l’IA peut être incorrect.">
            <a:extLst>
              <a:ext uri="{FF2B5EF4-FFF2-40B4-BE49-F238E27FC236}">
                <a16:creationId xmlns:a16="http://schemas.microsoft.com/office/drawing/2014/main" id="{A8E0DEBD-BAD5-6A90-B334-67B0AE4A60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881" y="2513926"/>
            <a:ext cx="3410068" cy="3410068"/>
          </a:xfrm>
          <a:prstGeom prst="rect">
            <a:avLst/>
          </a:prstGeom>
        </p:spPr>
      </p:pic>
      <p:pic>
        <p:nvPicPr>
          <p:cNvPr id="2" name="Image 1" descr="Une image contenant logo&#10;&#10;Description générée automatiquement">
            <a:extLst>
              <a:ext uri="{FF2B5EF4-FFF2-40B4-BE49-F238E27FC236}">
                <a16:creationId xmlns:a16="http://schemas.microsoft.com/office/drawing/2014/main" id="{8D7B2D03-4597-F6EA-E8C0-8CD82ADF2F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4138947" y="4440671"/>
            <a:ext cx="4349082" cy="784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089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4C1736-7FC1-451F-970E-493E272E2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BDH : les évolutions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C9E5FB46-2F66-55FC-7421-46B91F45E97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F609D-78BB-49D0-9A5A-E2ED59C531E9}" type="slidenum">
              <a:rPr lang="fr-FR" smtClean="0"/>
              <a:pPr/>
              <a:t>2</a:t>
            </a:fld>
            <a:endParaRPr lang="fr-FR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04B123F-D41C-62DC-4C03-A91832958244}"/>
              </a:ext>
            </a:extLst>
          </p:cNvPr>
          <p:cNvSpPr/>
          <p:nvPr/>
        </p:nvSpPr>
        <p:spPr>
          <a:xfrm>
            <a:off x="634012" y="1746847"/>
            <a:ext cx="3267975" cy="4115560"/>
          </a:xfrm>
          <a:prstGeom prst="roundRect">
            <a:avLst>
              <a:gd name="adj" fmla="val 5990"/>
            </a:avLst>
          </a:prstGeom>
          <a:noFill/>
          <a:ln w="28575">
            <a:solidFill>
              <a:srgbClr val="2834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 : avec coins arrondis en haut 8">
            <a:extLst>
              <a:ext uri="{FF2B5EF4-FFF2-40B4-BE49-F238E27FC236}">
                <a16:creationId xmlns:a16="http://schemas.microsoft.com/office/drawing/2014/main" id="{403582E8-5752-9A1E-998C-7E8BCD7BA26A}"/>
              </a:ext>
            </a:extLst>
          </p:cNvPr>
          <p:cNvSpPr/>
          <p:nvPr/>
        </p:nvSpPr>
        <p:spPr>
          <a:xfrm>
            <a:off x="634012" y="1751081"/>
            <a:ext cx="3267975" cy="581486"/>
          </a:xfrm>
          <a:prstGeom prst="round2SameRect">
            <a:avLst>
              <a:gd name="adj1" fmla="val 38508"/>
              <a:gd name="adj2" fmla="val 0"/>
            </a:avLst>
          </a:prstGeom>
          <a:solidFill>
            <a:srgbClr val="2834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D122EF8-715D-B394-1862-2DABE4B82555}"/>
              </a:ext>
            </a:extLst>
          </p:cNvPr>
          <p:cNvSpPr txBox="1"/>
          <p:nvPr/>
        </p:nvSpPr>
        <p:spPr>
          <a:xfrm>
            <a:off x="634012" y="1755558"/>
            <a:ext cx="32679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solidFill>
                  <a:schemeClr val="bg1"/>
                </a:solidFill>
                <a:latin typeface="+mj-lt"/>
              </a:rPr>
              <a:t>Format unique</a:t>
            </a:r>
          </a:p>
          <a:p>
            <a:pPr algn="ctr"/>
            <a:r>
              <a:rPr lang="fr-FR" sz="1600" dirty="0">
                <a:solidFill>
                  <a:schemeClr val="bg1"/>
                </a:solidFill>
                <a:latin typeface="+mj-lt"/>
              </a:rPr>
              <a:t>plus moderne</a:t>
            </a:r>
          </a:p>
        </p:txBody>
      </p:sp>
      <p:pic>
        <p:nvPicPr>
          <p:cNvPr id="12" name="Image 11" descr="Une image contenant conception, toilettes&#10;&#10;Le contenu généré par l’IA peut être incorrect.">
            <a:extLst>
              <a:ext uri="{FF2B5EF4-FFF2-40B4-BE49-F238E27FC236}">
                <a16:creationId xmlns:a16="http://schemas.microsoft.com/office/drawing/2014/main" id="{01618ACA-FB80-5997-3A2B-4E00A1A11F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5602" y="2929301"/>
            <a:ext cx="1035881" cy="1035881"/>
          </a:xfrm>
          <a:prstGeom prst="rect">
            <a:avLst/>
          </a:prstGeom>
        </p:spPr>
      </p:pic>
      <p:pic>
        <p:nvPicPr>
          <p:cNvPr id="13" name="Image 12" descr="Une image contenant écran, intérieur, conception&#10;&#10;Le contenu généré par l’IA peut être incorrect.">
            <a:extLst>
              <a:ext uri="{FF2B5EF4-FFF2-40B4-BE49-F238E27FC236}">
                <a16:creationId xmlns:a16="http://schemas.microsoft.com/office/drawing/2014/main" id="{1D78A70C-C632-01C1-BD2E-B2A0FC371B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6139" y="3104708"/>
            <a:ext cx="772929" cy="756093"/>
          </a:xfrm>
          <a:prstGeom prst="rect">
            <a:avLst/>
          </a:prstGeom>
        </p:spPr>
      </p:pic>
      <p:pic>
        <p:nvPicPr>
          <p:cNvPr id="14" name="Image 13" descr="Une image contenant conception, intérieur&#10;&#10;Le contenu généré par l’IA peut être incorrect.">
            <a:extLst>
              <a:ext uri="{FF2B5EF4-FFF2-40B4-BE49-F238E27FC236}">
                <a16:creationId xmlns:a16="http://schemas.microsoft.com/office/drawing/2014/main" id="{2C5E412E-2C2D-34E7-FCCE-38921B7638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036" y="2803006"/>
            <a:ext cx="777897" cy="1057795"/>
          </a:xfrm>
          <a:prstGeom prst="rect">
            <a:avLst/>
          </a:prstGeom>
        </p:spPr>
      </p:pic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93B271FA-7804-36E9-BA60-0E554CC8CCAE}"/>
              </a:ext>
            </a:extLst>
          </p:cNvPr>
          <p:cNvCxnSpPr/>
          <p:nvPr/>
        </p:nvCxnSpPr>
        <p:spPr>
          <a:xfrm>
            <a:off x="2725602" y="2929301"/>
            <a:ext cx="0" cy="931500"/>
          </a:xfrm>
          <a:prstGeom prst="line">
            <a:avLst/>
          </a:prstGeom>
          <a:ln>
            <a:solidFill>
              <a:srgbClr val="2834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CCD6B286-34F0-B2E7-33C8-106DE865EDD2}"/>
              </a:ext>
            </a:extLst>
          </p:cNvPr>
          <p:cNvSpPr txBox="1"/>
          <p:nvPr/>
        </p:nvSpPr>
        <p:spPr>
          <a:xfrm>
            <a:off x="849648" y="4384099"/>
            <a:ext cx="28413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tx2"/>
                </a:solidFill>
              </a:rPr>
              <a:t>Design revu</a:t>
            </a:r>
            <a:r>
              <a:rPr lang="fr-FR" sz="1400" dirty="0">
                <a:solidFill>
                  <a:schemeClr val="tx2"/>
                </a:solidFill>
              </a:rPr>
              <a:t>, </a:t>
            </a:r>
            <a:r>
              <a:rPr lang="fr-FR" sz="1400" b="1" dirty="0">
                <a:solidFill>
                  <a:schemeClr val="tx2"/>
                </a:solidFill>
              </a:rPr>
              <a:t>format unique </a:t>
            </a:r>
            <a:r>
              <a:rPr lang="fr-FR" sz="1400" dirty="0">
                <a:solidFill>
                  <a:schemeClr val="tx2"/>
                </a:solidFill>
              </a:rPr>
              <a:t>et </a:t>
            </a:r>
            <a:r>
              <a:rPr lang="fr-FR" sz="1400" b="1" dirty="0">
                <a:solidFill>
                  <a:schemeClr val="tx2"/>
                </a:solidFill>
              </a:rPr>
              <a:t>compact</a:t>
            </a:r>
            <a:r>
              <a:rPr lang="fr-FR" sz="1400" dirty="0">
                <a:solidFill>
                  <a:schemeClr val="tx2"/>
                </a:solidFill>
              </a:rPr>
              <a:t> pour toutes les pièces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97F13AE-6D3D-21FB-6B07-E9FD42AB66C3}"/>
              </a:ext>
            </a:extLst>
          </p:cNvPr>
          <p:cNvSpPr txBox="1"/>
          <p:nvPr/>
        </p:nvSpPr>
        <p:spPr>
          <a:xfrm>
            <a:off x="1661395" y="3885106"/>
            <a:ext cx="1142415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900" b="1" i="1">
                <a:solidFill>
                  <a:schemeClr val="bg2"/>
                </a:solidFill>
              </a:rPr>
              <a:t>15,5 cm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23CE77D-2169-7827-9FB0-7A9CB1D450DA}"/>
              </a:ext>
            </a:extLst>
          </p:cNvPr>
          <p:cNvSpPr txBox="1"/>
          <p:nvPr/>
        </p:nvSpPr>
        <p:spPr>
          <a:xfrm>
            <a:off x="829776" y="3883942"/>
            <a:ext cx="1142415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900" b="1" i="1">
                <a:solidFill>
                  <a:schemeClr val="bg2"/>
                </a:solidFill>
              </a:rPr>
              <a:t>16,3x23 cm 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30658BF-A09A-B3CA-4094-5F9EE9DD33C2}"/>
              </a:ext>
            </a:extLst>
          </p:cNvPr>
          <p:cNvSpPr txBox="1"/>
          <p:nvPr/>
        </p:nvSpPr>
        <p:spPr>
          <a:xfrm>
            <a:off x="2711439" y="3883942"/>
            <a:ext cx="1142415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900" b="1" i="1">
                <a:solidFill>
                  <a:schemeClr val="bg2"/>
                </a:solidFill>
              </a:rPr>
              <a:t>17 cm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5DE81480-24F8-C631-89BA-CBDCF3EF6271}"/>
              </a:ext>
            </a:extLst>
          </p:cNvPr>
          <p:cNvSpPr txBox="1"/>
          <p:nvPr/>
        </p:nvSpPr>
        <p:spPr>
          <a:xfrm>
            <a:off x="945410" y="2465230"/>
            <a:ext cx="857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900" b="1" i="1">
                <a:solidFill>
                  <a:schemeClr val="tx2"/>
                </a:solidFill>
              </a:rPr>
              <a:t>Bahia </a:t>
            </a:r>
            <a:r>
              <a:rPr lang="fr-FR" sz="900" b="1" i="1" err="1">
                <a:solidFill>
                  <a:schemeClr val="tx2"/>
                </a:solidFill>
              </a:rPr>
              <a:t>Curve</a:t>
            </a:r>
            <a:br>
              <a:rPr lang="fr-FR" sz="900" b="1" i="1">
                <a:solidFill>
                  <a:schemeClr val="tx2"/>
                </a:solidFill>
              </a:rPr>
            </a:br>
            <a:r>
              <a:rPr lang="fr-FR" sz="900" b="1" i="1">
                <a:solidFill>
                  <a:schemeClr val="tx2"/>
                </a:solidFill>
              </a:rPr>
              <a:t>Cuisine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3B46C1E-9321-D8C6-D325-CF4D0162D602}"/>
              </a:ext>
            </a:extLst>
          </p:cNvPr>
          <p:cNvSpPr txBox="1"/>
          <p:nvPr/>
        </p:nvSpPr>
        <p:spPr>
          <a:xfrm>
            <a:off x="1806080" y="2758871"/>
            <a:ext cx="857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900" b="1" i="1">
                <a:solidFill>
                  <a:schemeClr val="tx2"/>
                </a:solidFill>
              </a:rPr>
              <a:t>Bahia </a:t>
            </a:r>
            <a:r>
              <a:rPr lang="fr-FR" sz="900" b="1" i="1" err="1">
                <a:solidFill>
                  <a:schemeClr val="tx2"/>
                </a:solidFill>
              </a:rPr>
              <a:t>Curve</a:t>
            </a:r>
            <a:br>
              <a:rPr lang="fr-FR" sz="900" b="1" i="1">
                <a:solidFill>
                  <a:schemeClr val="tx2"/>
                </a:solidFill>
              </a:rPr>
            </a:br>
            <a:r>
              <a:rPr lang="fr-FR" sz="900" b="1" i="1">
                <a:solidFill>
                  <a:schemeClr val="tx2"/>
                </a:solidFill>
              </a:rPr>
              <a:t>Sanitaires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A639302-975B-8F83-2DB0-120F723D20F5}"/>
              </a:ext>
            </a:extLst>
          </p:cNvPr>
          <p:cNvSpPr txBox="1"/>
          <p:nvPr/>
        </p:nvSpPr>
        <p:spPr>
          <a:xfrm>
            <a:off x="3026523" y="2841852"/>
            <a:ext cx="43473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900" b="1" i="1" dirty="0">
                <a:solidFill>
                  <a:schemeClr val="tx2"/>
                </a:solidFill>
              </a:rPr>
              <a:t>BDH</a:t>
            </a:r>
          </a:p>
        </p:txBody>
      </p:sp>
      <p:pic>
        <p:nvPicPr>
          <p:cNvPr id="23" name="Picture 2" descr="NEW vert - Connaissance &amp; Evolution">
            <a:extLst>
              <a:ext uri="{FF2B5EF4-FFF2-40B4-BE49-F238E27FC236}">
                <a16:creationId xmlns:a16="http://schemas.microsoft.com/office/drawing/2014/main" id="{400C41FD-54DE-CCAA-A79B-425C4BBD03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0158" y="2992808"/>
            <a:ext cx="267718" cy="125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C4C86F7B-432F-868E-8B79-0F088C3EDB5D}"/>
              </a:ext>
            </a:extLst>
          </p:cNvPr>
          <p:cNvSpPr/>
          <p:nvPr/>
        </p:nvSpPr>
        <p:spPr>
          <a:xfrm>
            <a:off x="4466038" y="1754283"/>
            <a:ext cx="3267975" cy="4115560"/>
          </a:xfrm>
          <a:prstGeom prst="roundRect">
            <a:avLst>
              <a:gd name="adj" fmla="val 5990"/>
            </a:avLst>
          </a:prstGeom>
          <a:noFill/>
          <a:ln w="28575">
            <a:solidFill>
              <a:srgbClr val="2834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 : avec coins arrondis en haut 25">
            <a:extLst>
              <a:ext uri="{FF2B5EF4-FFF2-40B4-BE49-F238E27FC236}">
                <a16:creationId xmlns:a16="http://schemas.microsoft.com/office/drawing/2014/main" id="{E9859BB9-FE39-B5AC-A4E1-509B021CAF49}"/>
              </a:ext>
            </a:extLst>
          </p:cNvPr>
          <p:cNvSpPr/>
          <p:nvPr/>
        </p:nvSpPr>
        <p:spPr>
          <a:xfrm>
            <a:off x="4468371" y="1754614"/>
            <a:ext cx="3267975" cy="581486"/>
          </a:xfrm>
          <a:prstGeom prst="round2SameRect">
            <a:avLst>
              <a:gd name="adj1" fmla="val 38508"/>
              <a:gd name="adj2" fmla="val 0"/>
            </a:avLst>
          </a:prstGeom>
          <a:solidFill>
            <a:srgbClr val="2834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47B069F4-F0CE-87E9-8809-0D4DE57E1B07}"/>
              </a:ext>
            </a:extLst>
          </p:cNvPr>
          <p:cNvSpPr txBox="1"/>
          <p:nvPr/>
        </p:nvSpPr>
        <p:spPr>
          <a:xfrm>
            <a:off x="4466038" y="1754528"/>
            <a:ext cx="32679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solidFill>
                  <a:schemeClr val="bg1"/>
                </a:solidFill>
                <a:latin typeface="+mj-lt"/>
              </a:rPr>
              <a:t>Bouche</a:t>
            </a:r>
          </a:p>
          <a:p>
            <a:pPr algn="ctr"/>
            <a:r>
              <a:rPr lang="fr-FR" sz="1600" dirty="0">
                <a:solidFill>
                  <a:schemeClr val="bg1"/>
                </a:solidFill>
                <a:latin typeface="+mj-lt"/>
              </a:rPr>
              <a:t>plus silencieuse</a:t>
            </a:r>
          </a:p>
        </p:txBody>
      </p:sp>
      <p:pic>
        <p:nvPicPr>
          <p:cNvPr id="27" name="Image 26" descr="Une image contenant conception&#10;&#10;Le contenu généré par l’IA peut être incorrect.">
            <a:extLst>
              <a:ext uri="{FF2B5EF4-FFF2-40B4-BE49-F238E27FC236}">
                <a16:creationId xmlns:a16="http://schemas.microsoft.com/office/drawing/2014/main" id="{3127390C-F89A-E9CB-5F53-EFA7313AAE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8580" y="2404534"/>
            <a:ext cx="1440620" cy="1440620"/>
          </a:xfrm>
          <a:prstGeom prst="rect">
            <a:avLst/>
          </a:prstGeom>
        </p:spPr>
      </p:pic>
      <p:pic>
        <p:nvPicPr>
          <p:cNvPr id="28" name="Graphique 27" descr="Son doux avec un remplissage uni">
            <a:extLst>
              <a:ext uri="{FF2B5EF4-FFF2-40B4-BE49-F238E27FC236}">
                <a16:creationId xmlns:a16="http://schemas.microsoft.com/office/drawing/2014/main" id="{7588F70E-7ECC-5873-1D8D-F262934F42A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189756" y="3330014"/>
            <a:ext cx="369054" cy="369054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BFDBCBD5-B34F-45D9-576B-E88B506AFFA1}"/>
              </a:ext>
            </a:extLst>
          </p:cNvPr>
          <p:cNvSpPr txBox="1"/>
          <p:nvPr/>
        </p:nvSpPr>
        <p:spPr>
          <a:xfrm>
            <a:off x="4535058" y="4032832"/>
            <a:ext cx="318595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tx2"/>
                </a:solidFill>
              </a:rPr>
              <a:t>Jusqu’à </a:t>
            </a:r>
            <a:r>
              <a:rPr lang="fr-FR" sz="1400" b="1" dirty="0">
                <a:solidFill>
                  <a:schemeClr val="tx2"/>
                </a:solidFill>
              </a:rPr>
              <a:t>2x moins de bruit </a:t>
            </a:r>
            <a:r>
              <a:rPr lang="fr-FR" sz="1400" dirty="0">
                <a:solidFill>
                  <a:schemeClr val="tx2"/>
                </a:solidFill>
              </a:rPr>
              <a:t>avec BDH VS Bahia Curve</a:t>
            </a:r>
          </a:p>
          <a:p>
            <a:endParaRPr lang="fr-FR" sz="1400" dirty="0">
              <a:solidFill>
                <a:schemeClr val="tx2"/>
              </a:solidFill>
            </a:endParaRPr>
          </a:p>
          <a:p>
            <a:r>
              <a:rPr lang="fr-FR" sz="1400" u="sng" dirty="0">
                <a:solidFill>
                  <a:schemeClr val="tx2"/>
                </a:solidFill>
              </a:rPr>
              <a:t>Impact sur le Lw : </a:t>
            </a:r>
          </a:p>
          <a:p>
            <a:r>
              <a:rPr lang="fr-FR" sz="1400" dirty="0">
                <a:solidFill>
                  <a:schemeClr val="tx2"/>
                </a:solidFill>
              </a:rPr>
              <a:t>-3dB en cuisine</a:t>
            </a:r>
          </a:p>
          <a:p>
            <a:r>
              <a:rPr lang="fr-FR" sz="1400" dirty="0">
                <a:solidFill>
                  <a:schemeClr val="tx2"/>
                </a:solidFill>
              </a:rPr>
              <a:t>-2dB en WC et salle de bain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C2FC2861-487D-4065-EE85-2D2C1A776384}"/>
              </a:ext>
            </a:extLst>
          </p:cNvPr>
          <p:cNvSpPr/>
          <p:nvPr/>
        </p:nvSpPr>
        <p:spPr>
          <a:xfrm>
            <a:off x="8334529" y="1746602"/>
            <a:ext cx="3267975" cy="4115560"/>
          </a:xfrm>
          <a:prstGeom prst="roundRect">
            <a:avLst>
              <a:gd name="adj" fmla="val 5990"/>
            </a:avLst>
          </a:prstGeom>
          <a:noFill/>
          <a:ln w="28575">
            <a:solidFill>
              <a:srgbClr val="2834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Rectangle : avec coins arrondis en haut 30">
            <a:extLst>
              <a:ext uri="{FF2B5EF4-FFF2-40B4-BE49-F238E27FC236}">
                <a16:creationId xmlns:a16="http://schemas.microsoft.com/office/drawing/2014/main" id="{E6D1EDEA-1094-8C05-BE30-9400740A65E7}"/>
              </a:ext>
            </a:extLst>
          </p:cNvPr>
          <p:cNvSpPr/>
          <p:nvPr/>
        </p:nvSpPr>
        <p:spPr>
          <a:xfrm>
            <a:off x="8336862" y="1746933"/>
            <a:ext cx="3267975" cy="581486"/>
          </a:xfrm>
          <a:prstGeom prst="round2SameRect">
            <a:avLst>
              <a:gd name="adj1" fmla="val 38508"/>
              <a:gd name="adj2" fmla="val 0"/>
            </a:avLst>
          </a:prstGeom>
          <a:solidFill>
            <a:srgbClr val="2834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58B0987-E103-C78B-1D3D-2922BFD8438B}"/>
              </a:ext>
            </a:extLst>
          </p:cNvPr>
          <p:cNvSpPr txBox="1"/>
          <p:nvPr/>
        </p:nvSpPr>
        <p:spPr>
          <a:xfrm>
            <a:off x="8334529" y="1755312"/>
            <a:ext cx="32679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solidFill>
                  <a:schemeClr val="bg1"/>
                </a:solidFill>
                <a:latin typeface="+mj-lt"/>
              </a:rPr>
              <a:t>Nouvelles versions</a:t>
            </a:r>
          </a:p>
          <a:p>
            <a:pPr algn="ctr"/>
            <a:r>
              <a:rPr lang="fr-FR" sz="1600" dirty="0">
                <a:solidFill>
                  <a:schemeClr val="bg1"/>
                </a:solidFill>
                <a:latin typeface="+mj-lt"/>
              </a:rPr>
              <a:t>électriques</a:t>
            </a: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22DAB3B6-AEA1-F6F2-E5FD-45181D927BA5}"/>
              </a:ext>
            </a:extLst>
          </p:cNvPr>
          <p:cNvGrpSpPr>
            <a:grpSpLocks noChangeAspect="1"/>
          </p:cNvGrpSpPr>
          <p:nvPr/>
        </p:nvGrpSpPr>
        <p:grpSpPr>
          <a:xfrm>
            <a:off x="9427650" y="2658755"/>
            <a:ext cx="1174865" cy="1186399"/>
            <a:chOff x="4278283" y="1593438"/>
            <a:chExt cx="3635434" cy="3671125"/>
          </a:xfrm>
        </p:grpSpPr>
        <p:pic>
          <p:nvPicPr>
            <p:cNvPr id="34" name="Image 33">
              <a:extLst>
                <a:ext uri="{FF2B5EF4-FFF2-40B4-BE49-F238E27FC236}">
                  <a16:creationId xmlns:a16="http://schemas.microsoft.com/office/drawing/2014/main" id="{F077C844-A2EA-4CFE-603D-CAD76472809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BFBFC"/>
                </a:clrFrom>
                <a:clrTo>
                  <a:srgbClr val="FBFBFC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278283" y="1593438"/>
              <a:ext cx="3635434" cy="3671125"/>
            </a:xfrm>
            <a:prstGeom prst="rect">
              <a:avLst/>
            </a:prstGeom>
          </p:spPr>
        </p:pic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0A25DF8F-DECA-F5AF-6147-A563B818148E}"/>
                </a:ext>
              </a:extLst>
            </p:cNvPr>
            <p:cNvSpPr/>
            <p:nvPr/>
          </p:nvSpPr>
          <p:spPr>
            <a:xfrm>
              <a:off x="5545932" y="4179459"/>
              <a:ext cx="18000" cy="72000"/>
            </a:xfrm>
            <a:prstGeom prst="rect">
              <a:avLst/>
            </a:prstGeom>
            <a:solidFill>
              <a:srgbClr val="59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D4796988-74F8-B498-CAE8-AB7BE1F2F761}"/>
                </a:ext>
              </a:extLst>
            </p:cNvPr>
            <p:cNvSpPr/>
            <p:nvPr/>
          </p:nvSpPr>
          <p:spPr>
            <a:xfrm>
              <a:off x="5579270" y="4179459"/>
              <a:ext cx="28800" cy="72000"/>
            </a:xfrm>
            <a:prstGeom prst="rect">
              <a:avLst/>
            </a:prstGeom>
            <a:solidFill>
              <a:srgbClr val="59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A26931EC-20D5-0C4A-4364-E6EB3D1988B5}"/>
                </a:ext>
              </a:extLst>
            </p:cNvPr>
            <p:cNvSpPr/>
            <p:nvPr/>
          </p:nvSpPr>
          <p:spPr>
            <a:xfrm>
              <a:off x="5617370" y="4179459"/>
              <a:ext cx="28800" cy="72000"/>
            </a:xfrm>
            <a:prstGeom prst="rect">
              <a:avLst/>
            </a:prstGeom>
            <a:solidFill>
              <a:srgbClr val="45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20ECB96-7393-FDC3-66DF-93C87110FDC6}"/>
                </a:ext>
              </a:extLst>
            </p:cNvPr>
            <p:cNvSpPr/>
            <p:nvPr/>
          </p:nvSpPr>
          <p:spPr>
            <a:xfrm>
              <a:off x="5655471" y="4179459"/>
              <a:ext cx="28800" cy="72000"/>
            </a:xfrm>
            <a:prstGeom prst="rect">
              <a:avLst/>
            </a:prstGeom>
            <a:solidFill>
              <a:srgbClr val="59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B85A6AEC-AB18-F18F-84AC-F0A853376ED2}"/>
                </a:ext>
              </a:extLst>
            </p:cNvPr>
            <p:cNvSpPr/>
            <p:nvPr/>
          </p:nvSpPr>
          <p:spPr>
            <a:xfrm>
              <a:off x="5693569" y="4179459"/>
              <a:ext cx="28800" cy="72000"/>
            </a:xfrm>
            <a:prstGeom prst="rect">
              <a:avLst/>
            </a:prstGeom>
            <a:solidFill>
              <a:srgbClr val="59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40" name="Rectangle 39">
            <a:extLst>
              <a:ext uri="{FF2B5EF4-FFF2-40B4-BE49-F238E27FC236}">
                <a16:creationId xmlns:a16="http://schemas.microsoft.com/office/drawing/2014/main" id="{A5EFC4A0-9442-966A-2D16-F485595230E8}"/>
              </a:ext>
            </a:extLst>
          </p:cNvPr>
          <p:cNvSpPr>
            <a:spLocks noChangeAspect="1"/>
          </p:cNvSpPr>
          <p:nvPr/>
        </p:nvSpPr>
        <p:spPr>
          <a:xfrm>
            <a:off x="9777714" y="2705745"/>
            <a:ext cx="474736" cy="305690"/>
          </a:xfrm>
          <a:prstGeom prst="rect">
            <a:avLst/>
          </a:prstGeom>
          <a:noFill/>
          <a:ln w="28575">
            <a:solidFill>
              <a:schemeClr val="bg2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7FF55DDD-76E6-B873-D361-52F718E64C3E}"/>
              </a:ext>
            </a:extLst>
          </p:cNvPr>
          <p:cNvSpPr txBox="1"/>
          <p:nvPr/>
        </p:nvSpPr>
        <p:spPr>
          <a:xfrm>
            <a:off x="8450892" y="4032832"/>
            <a:ext cx="318595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tx2"/>
                </a:solidFill>
              </a:rPr>
              <a:t>Nouvelle version piles </a:t>
            </a:r>
            <a:r>
              <a:rPr lang="fr-FR" sz="1400" dirty="0">
                <a:solidFill>
                  <a:schemeClr val="tx2"/>
                </a:solidFill>
              </a:rPr>
              <a:t>2 x LR06 AA</a:t>
            </a:r>
            <a:br>
              <a:rPr lang="fr-FR" sz="1400" dirty="0">
                <a:solidFill>
                  <a:schemeClr val="tx2"/>
                </a:solidFill>
              </a:rPr>
            </a:br>
            <a:r>
              <a:rPr lang="fr-FR" sz="1400" dirty="0">
                <a:solidFill>
                  <a:schemeClr val="tx2"/>
                </a:solidFill>
              </a:rPr>
              <a:t>(en remplacement du 9V)</a:t>
            </a:r>
          </a:p>
          <a:p>
            <a:endParaRPr lang="fr-FR" sz="1400" dirty="0">
              <a:solidFill>
                <a:schemeClr val="tx2"/>
              </a:solidFill>
            </a:endParaRPr>
          </a:p>
          <a:p>
            <a:r>
              <a:rPr lang="fr-FR" sz="1400" b="1" dirty="0">
                <a:solidFill>
                  <a:schemeClr val="tx2"/>
                </a:solidFill>
              </a:rPr>
              <a:t>Nouvelle version 230V</a:t>
            </a:r>
            <a:r>
              <a:rPr lang="fr-FR" sz="1400" dirty="0">
                <a:solidFill>
                  <a:schemeClr val="tx2"/>
                </a:solidFill>
              </a:rPr>
              <a:t> en natif</a:t>
            </a:r>
          </a:p>
          <a:p>
            <a:endParaRPr lang="fr-FR" sz="1400" dirty="0">
              <a:solidFill>
                <a:schemeClr val="tx2"/>
              </a:solidFill>
            </a:endParaRPr>
          </a:p>
          <a:p>
            <a:r>
              <a:rPr lang="fr-FR" sz="1400" b="1" dirty="0">
                <a:solidFill>
                  <a:schemeClr val="tx2"/>
                </a:solidFill>
              </a:rPr>
              <a:t>Large gamme </a:t>
            </a:r>
            <a:r>
              <a:rPr lang="fr-FR" sz="1400" dirty="0">
                <a:solidFill>
                  <a:schemeClr val="tx2"/>
                </a:solidFill>
              </a:rPr>
              <a:t>pour couvrir toutes les</a:t>
            </a:r>
            <a:br>
              <a:rPr lang="fr-FR" sz="1400" dirty="0">
                <a:solidFill>
                  <a:schemeClr val="tx2"/>
                </a:solidFill>
              </a:rPr>
            </a:br>
            <a:r>
              <a:rPr lang="fr-FR" sz="1400" dirty="0">
                <a:solidFill>
                  <a:schemeClr val="tx2"/>
                </a:solidFill>
              </a:rPr>
              <a:t>applications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D2F88FEE-D0DA-37EA-8FF8-676B0C26858B}"/>
              </a:ext>
            </a:extLst>
          </p:cNvPr>
          <p:cNvSpPr txBox="1"/>
          <p:nvPr/>
        </p:nvSpPr>
        <p:spPr>
          <a:xfrm>
            <a:off x="8764841" y="2476900"/>
            <a:ext cx="596011" cy="274260"/>
          </a:xfrm>
          <a:prstGeom prst="round2SameRect">
            <a:avLst/>
          </a:prstGeom>
          <a:solidFill>
            <a:srgbClr val="28348B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chemeClr val="bg1"/>
                </a:solidFill>
              </a:rPr>
              <a:t>230V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1C54EB09-ACA7-B7DD-40D6-8BD00082D689}"/>
              </a:ext>
            </a:extLst>
          </p:cNvPr>
          <p:cNvSpPr txBox="1"/>
          <p:nvPr/>
        </p:nvSpPr>
        <p:spPr>
          <a:xfrm>
            <a:off x="10688918" y="2458830"/>
            <a:ext cx="836040" cy="274260"/>
          </a:xfrm>
          <a:prstGeom prst="round2SameRect">
            <a:avLst/>
          </a:prstGeom>
          <a:solidFill>
            <a:srgbClr val="28348B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050" b="1" dirty="0">
                <a:solidFill>
                  <a:schemeClr val="bg1"/>
                </a:solidFill>
              </a:rPr>
              <a:t>PILES AA</a:t>
            </a:r>
          </a:p>
        </p:txBody>
      </p: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EBE3E5E1-B271-E636-42FF-B06A22E8233E}"/>
              </a:ext>
            </a:extLst>
          </p:cNvPr>
          <p:cNvCxnSpPr>
            <a:cxnSpLocks/>
          </p:cNvCxnSpPr>
          <p:nvPr/>
        </p:nvCxnSpPr>
        <p:spPr>
          <a:xfrm>
            <a:off x="9296504" y="2655892"/>
            <a:ext cx="267160" cy="130805"/>
          </a:xfrm>
          <a:prstGeom prst="line">
            <a:avLst/>
          </a:prstGeom>
          <a:ln w="19050">
            <a:solidFill>
              <a:srgbClr val="2834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45">
            <a:extLst>
              <a:ext uri="{FF2B5EF4-FFF2-40B4-BE49-F238E27FC236}">
                <a16:creationId xmlns:a16="http://schemas.microsoft.com/office/drawing/2014/main" id="{EAD1C8E6-4237-1134-78A5-5C536C8044AA}"/>
              </a:ext>
            </a:extLst>
          </p:cNvPr>
          <p:cNvCxnSpPr>
            <a:cxnSpLocks/>
          </p:cNvCxnSpPr>
          <p:nvPr/>
        </p:nvCxnSpPr>
        <p:spPr>
          <a:xfrm flipH="1">
            <a:off x="10486107" y="2660039"/>
            <a:ext cx="267160" cy="130805"/>
          </a:xfrm>
          <a:prstGeom prst="line">
            <a:avLst/>
          </a:prstGeom>
          <a:ln w="19050">
            <a:solidFill>
              <a:srgbClr val="2834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Picture 2" descr="NEW vert - Connaissance &amp; Evolution">
            <a:extLst>
              <a:ext uri="{FF2B5EF4-FFF2-40B4-BE49-F238E27FC236}">
                <a16:creationId xmlns:a16="http://schemas.microsoft.com/office/drawing/2014/main" id="{664BE03B-DEEB-BA22-3AB3-8D5583F084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4165" y="2434334"/>
            <a:ext cx="267718" cy="125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2" descr="NEW vert - Connaissance &amp; Evolution">
            <a:extLst>
              <a:ext uri="{FF2B5EF4-FFF2-40B4-BE49-F238E27FC236}">
                <a16:creationId xmlns:a16="http://schemas.microsoft.com/office/drawing/2014/main" id="{698316F1-E171-311C-5B1F-94355120D3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5003" y="2414276"/>
            <a:ext cx="267718" cy="125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Image 48">
            <a:extLst>
              <a:ext uri="{FF2B5EF4-FFF2-40B4-BE49-F238E27FC236}">
                <a16:creationId xmlns:a16="http://schemas.microsoft.com/office/drawing/2014/main" id="{0F0411F8-AF9A-5F17-7886-54D1E7304272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701036" y="-2408750"/>
            <a:ext cx="4219927" cy="406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0272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4D59D0-8288-B44A-8955-22B06DE0C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Une technologie éprouvée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1FE949F-CFF3-583D-480F-9324B8020AE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F609D-78BB-49D0-9A5A-E2ED59C531E9}" type="slidenum">
              <a:rPr lang="fr-FR" smtClean="0"/>
              <a:pPr/>
              <a:t>3</a:t>
            </a:fld>
            <a:endParaRPr lang="fr-FR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C9AC5D6-47A8-F6AC-2498-F5D22AFBEFE1}"/>
              </a:ext>
            </a:extLst>
          </p:cNvPr>
          <p:cNvSpPr/>
          <p:nvPr/>
        </p:nvSpPr>
        <p:spPr>
          <a:xfrm>
            <a:off x="2627912" y="1746847"/>
            <a:ext cx="3267975" cy="4115560"/>
          </a:xfrm>
          <a:prstGeom prst="roundRect">
            <a:avLst>
              <a:gd name="adj" fmla="val 5990"/>
            </a:avLst>
          </a:prstGeom>
          <a:noFill/>
          <a:ln w="28575">
            <a:solidFill>
              <a:srgbClr val="2834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 : avec coins arrondis en haut 8">
            <a:extLst>
              <a:ext uri="{FF2B5EF4-FFF2-40B4-BE49-F238E27FC236}">
                <a16:creationId xmlns:a16="http://schemas.microsoft.com/office/drawing/2014/main" id="{E881F4EF-24A8-003A-E95E-7E19C55E67CA}"/>
              </a:ext>
            </a:extLst>
          </p:cNvPr>
          <p:cNvSpPr/>
          <p:nvPr/>
        </p:nvSpPr>
        <p:spPr>
          <a:xfrm>
            <a:off x="2627912" y="1751081"/>
            <a:ext cx="3267975" cy="581486"/>
          </a:xfrm>
          <a:prstGeom prst="round2SameRect">
            <a:avLst>
              <a:gd name="adj1" fmla="val 38508"/>
              <a:gd name="adj2" fmla="val 0"/>
            </a:avLst>
          </a:prstGeom>
          <a:solidFill>
            <a:srgbClr val="2834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097A5D0-18FB-1507-5238-396678556CEA}"/>
              </a:ext>
            </a:extLst>
          </p:cNvPr>
          <p:cNvSpPr txBox="1"/>
          <p:nvPr/>
        </p:nvSpPr>
        <p:spPr>
          <a:xfrm>
            <a:off x="2627912" y="1755558"/>
            <a:ext cx="32679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solidFill>
                  <a:schemeClr val="bg1"/>
                </a:solidFill>
                <a:latin typeface="+mj-lt"/>
              </a:rPr>
              <a:t>Tresse hygroréglable</a:t>
            </a:r>
            <a:br>
              <a:rPr lang="fr-FR" sz="1600" dirty="0">
                <a:solidFill>
                  <a:schemeClr val="bg1"/>
                </a:solidFill>
                <a:latin typeface="+mj-lt"/>
              </a:rPr>
            </a:br>
            <a:r>
              <a:rPr lang="fr-FR" sz="1600" dirty="0" err="1">
                <a:solidFill>
                  <a:schemeClr val="bg1"/>
                </a:solidFill>
                <a:latin typeface="+mj-lt"/>
              </a:rPr>
              <a:t>low</a:t>
            </a:r>
            <a:r>
              <a:rPr lang="fr-FR" sz="1600" dirty="0">
                <a:solidFill>
                  <a:schemeClr val="bg1"/>
                </a:solidFill>
                <a:latin typeface="+mj-lt"/>
              </a:rPr>
              <a:t>-tech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09D3A1AE-1D12-676B-FE85-C2B8E7D25A79}"/>
              </a:ext>
            </a:extLst>
          </p:cNvPr>
          <p:cNvSpPr txBox="1"/>
          <p:nvPr/>
        </p:nvSpPr>
        <p:spPr>
          <a:xfrm>
            <a:off x="2832099" y="3716866"/>
            <a:ext cx="297488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tx2"/>
                </a:solidFill>
              </a:rPr>
              <a:t>Invention Aldes </a:t>
            </a:r>
            <a:r>
              <a:rPr lang="fr-FR" sz="1400" dirty="0">
                <a:solidFill>
                  <a:schemeClr val="tx2"/>
                </a:solidFill>
              </a:rPr>
              <a:t>en 1982</a:t>
            </a:r>
          </a:p>
          <a:p>
            <a:r>
              <a:rPr lang="fr-FR" sz="1400" b="1" dirty="0">
                <a:solidFill>
                  <a:schemeClr val="tx2"/>
                </a:solidFill>
              </a:rPr>
              <a:t>+ 40 ans d’expertise !</a:t>
            </a:r>
          </a:p>
          <a:p>
            <a:endParaRPr lang="fr-FR" sz="1400" b="1" dirty="0">
              <a:solidFill>
                <a:schemeClr val="tx2"/>
              </a:solidFill>
            </a:endParaRPr>
          </a:p>
          <a:p>
            <a:r>
              <a:rPr lang="fr-FR" sz="1400" b="1" dirty="0">
                <a:solidFill>
                  <a:schemeClr val="tx2"/>
                </a:solidFill>
              </a:rPr>
              <a:t>Tresse </a:t>
            </a:r>
            <a:r>
              <a:rPr lang="fr-FR" sz="1400" b="1" dirty="0" err="1">
                <a:solidFill>
                  <a:schemeClr val="tx2"/>
                </a:solidFill>
              </a:rPr>
              <a:t>hygrosensible</a:t>
            </a:r>
            <a:r>
              <a:rPr lang="fr-FR" sz="1400" b="1" dirty="0">
                <a:solidFill>
                  <a:schemeClr val="tx2"/>
                </a:solidFill>
              </a:rPr>
              <a:t> </a:t>
            </a:r>
            <a:r>
              <a:rPr lang="fr-FR" sz="1400" dirty="0">
                <a:solidFill>
                  <a:schemeClr val="tx2"/>
                </a:solidFill>
              </a:rPr>
              <a:t>= technologie </a:t>
            </a:r>
            <a:r>
              <a:rPr lang="fr-FR" sz="1400" b="1" dirty="0" err="1">
                <a:solidFill>
                  <a:schemeClr val="tx2"/>
                </a:solidFill>
              </a:rPr>
              <a:t>low</a:t>
            </a:r>
            <a:r>
              <a:rPr lang="fr-FR" sz="1400" b="1" dirty="0">
                <a:solidFill>
                  <a:schemeClr val="tx2"/>
                </a:solidFill>
              </a:rPr>
              <a:t>-tech</a:t>
            </a:r>
            <a:r>
              <a:rPr lang="fr-FR" sz="1400" dirty="0">
                <a:solidFill>
                  <a:schemeClr val="tx2"/>
                </a:solidFill>
              </a:rPr>
              <a:t>, </a:t>
            </a:r>
            <a:r>
              <a:rPr lang="fr-FR" sz="1400" b="1" dirty="0">
                <a:solidFill>
                  <a:schemeClr val="tx2"/>
                </a:solidFill>
              </a:rPr>
              <a:t>fiable</a:t>
            </a:r>
            <a:r>
              <a:rPr lang="fr-FR" sz="1400" dirty="0">
                <a:solidFill>
                  <a:schemeClr val="tx2"/>
                </a:solidFill>
              </a:rPr>
              <a:t> et </a:t>
            </a:r>
            <a:r>
              <a:rPr lang="fr-FR" sz="1400" b="1" dirty="0">
                <a:solidFill>
                  <a:schemeClr val="tx2"/>
                </a:solidFill>
              </a:rPr>
              <a:t>durable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4FA56B5B-C362-0E7F-4349-C05F1A09D258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701036" y="-2408750"/>
            <a:ext cx="4219927" cy="4062936"/>
          </a:xfrm>
          <a:prstGeom prst="rect">
            <a:avLst/>
          </a:prstGeom>
        </p:spPr>
      </p:pic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C3340FB5-60F8-1D52-F080-3CB13416AF56}"/>
              </a:ext>
            </a:extLst>
          </p:cNvPr>
          <p:cNvSpPr/>
          <p:nvPr/>
        </p:nvSpPr>
        <p:spPr>
          <a:xfrm>
            <a:off x="6418862" y="1746847"/>
            <a:ext cx="3267975" cy="4115560"/>
          </a:xfrm>
          <a:prstGeom prst="roundRect">
            <a:avLst>
              <a:gd name="adj" fmla="val 5990"/>
            </a:avLst>
          </a:prstGeom>
          <a:noFill/>
          <a:ln w="28575">
            <a:solidFill>
              <a:srgbClr val="2834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 : avec coins arrondis en haut 26">
            <a:extLst>
              <a:ext uri="{FF2B5EF4-FFF2-40B4-BE49-F238E27FC236}">
                <a16:creationId xmlns:a16="http://schemas.microsoft.com/office/drawing/2014/main" id="{7DE8C020-3493-B959-2810-1A1E03D6113C}"/>
              </a:ext>
            </a:extLst>
          </p:cNvPr>
          <p:cNvSpPr/>
          <p:nvPr/>
        </p:nvSpPr>
        <p:spPr>
          <a:xfrm>
            <a:off x="6418862" y="1751081"/>
            <a:ext cx="3267975" cy="581486"/>
          </a:xfrm>
          <a:prstGeom prst="round2SameRect">
            <a:avLst>
              <a:gd name="adj1" fmla="val 38508"/>
              <a:gd name="adj2" fmla="val 0"/>
            </a:avLst>
          </a:prstGeom>
          <a:solidFill>
            <a:srgbClr val="2834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7B96DA59-B1D1-9A59-AFE3-7D51A9EA2B45}"/>
              </a:ext>
            </a:extLst>
          </p:cNvPr>
          <p:cNvSpPr txBox="1"/>
          <p:nvPr/>
        </p:nvSpPr>
        <p:spPr>
          <a:xfrm>
            <a:off x="6418862" y="1755558"/>
            <a:ext cx="32679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solidFill>
                  <a:schemeClr val="bg1"/>
                </a:solidFill>
                <a:latin typeface="+mj-lt"/>
              </a:rPr>
              <a:t>Testée en conditions réelles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148CC64D-767F-61A7-2E6A-7EA138E009D0}"/>
              </a:ext>
            </a:extLst>
          </p:cNvPr>
          <p:cNvSpPr txBox="1"/>
          <p:nvPr/>
        </p:nvSpPr>
        <p:spPr>
          <a:xfrm>
            <a:off x="6630723" y="3296647"/>
            <a:ext cx="305611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tx2"/>
                </a:solidFill>
              </a:rPr>
              <a:t>Après </a:t>
            </a:r>
            <a:r>
              <a:rPr lang="fr-FR" sz="1400" b="1" dirty="0">
                <a:solidFill>
                  <a:schemeClr val="tx2"/>
                </a:solidFill>
              </a:rPr>
              <a:t>15 ans d’utilisation</a:t>
            </a:r>
            <a:r>
              <a:rPr lang="fr-FR" sz="1400" dirty="0">
                <a:solidFill>
                  <a:schemeClr val="tx2"/>
                </a:solidFill>
              </a:rPr>
              <a:t>, nos bouches hygro :</a:t>
            </a:r>
            <a:br>
              <a:rPr lang="fr-FR" sz="1400" dirty="0">
                <a:solidFill>
                  <a:schemeClr val="tx2"/>
                </a:solidFill>
              </a:rPr>
            </a:br>
            <a:endParaRPr lang="fr-FR" sz="1400" dirty="0">
              <a:solidFill>
                <a:schemeClr val="tx2"/>
              </a:solidFill>
            </a:endParaRPr>
          </a:p>
          <a:p>
            <a:r>
              <a:rPr lang="fr-FR" sz="1400" dirty="0">
                <a:solidFill>
                  <a:schemeClr val="tx2"/>
                </a:solidFill>
              </a:rPr>
              <a:t>- Continuent de </a:t>
            </a:r>
            <a:r>
              <a:rPr lang="fr-FR" sz="1400" b="1" dirty="0">
                <a:solidFill>
                  <a:schemeClr val="tx2"/>
                </a:solidFill>
              </a:rPr>
              <a:t>répondre aux conditions HR</a:t>
            </a:r>
            <a:br>
              <a:rPr lang="fr-FR" sz="1400" dirty="0">
                <a:solidFill>
                  <a:schemeClr val="tx2"/>
                </a:solidFill>
              </a:rPr>
            </a:br>
            <a:r>
              <a:rPr lang="fr-FR" sz="1400" dirty="0">
                <a:solidFill>
                  <a:schemeClr val="tx2"/>
                </a:solidFill>
              </a:rPr>
              <a:t>- </a:t>
            </a:r>
            <a:r>
              <a:rPr lang="fr-FR" sz="1400" b="1" dirty="0">
                <a:solidFill>
                  <a:schemeClr val="tx2"/>
                </a:solidFill>
              </a:rPr>
              <a:t>Respectent les débits réglementaires</a:t>
            </a:r>
            <a:br>
              <a:rPr lang="fr-FR" sz="1400" dirty="0">
                <a:solidFill>
                  <a:schemeClr val="tx2"/>
                </a:solidFill>
              </a:rPr>
            </a:br>
            <a:r>
              <a:rPr lang="fr-FR" sz="1400" dirty="0">
                <a:solidFill>
                  <a:schemeClr val="tx2"/>
                </a:solidFill>
              </a:rPr>
              <a:t>- Assurent des </a:t>
            </a:r>
            <a:r>
              <a:rPr lang="fr-FR" sz="1400" b="1" dirty="0">
                <a:solidFill>
                  <a:schemeClr val="tx2"/>
                </a:solidFill>
              </a:rPr>
              <a:t>bonnes conditions d’humidité</a:t>
            </a:r>
          </a:p>
        </p:txBody>
      </p:sp>
      <p:pic>
        <p:nvPicPr>
          <p:cNvPr id="31" name="Picture 2">
            <a:extLst>
              <a:ext uri="{FF2B5EF4-FFF2-40B4-BE49-F238E27FC236}">
                <a16:creationId xmlns:a16="http://schemas.microsoft.com/office/drawing/2014/main" id="{A581F57A-89FE-6720-C39A-4C5E6880C4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8234" y="2502830"/>
            <a:ext cx="2429230" cy="523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2" name="Groupe 41">
            <a:extLst>
              <a:ext uri="{FF2B5EF4-FFF2-40B4-BE49-F238E27FC236}">
                <a16:creationId xmlns:a16="http://schemas.microsoft.com/office/drawing/2014/main" id="{A59F5078-DC60-4949-50DB-6CEBAC5E3B56}"/>
              </a:ext>
            </a:extLst>
          </p:cNvPr>
          <p:cNvGrpSpPr>
            <a:grpSpLocks noChangeAspect="1"/>
          </p:cNvGrpSpPr>
          <p:nvPr/>
        </p:nvGrpSpPr>
        <p:grpSpPr>
          <a:xfrm>
            <a:off x="3691466" y="2419595"/>
            <a:ext cx="1147234" cy="1147234"/>
            <a:chOff x="3661833" y="2442633"/>
            <a:chExt cx="986367" cy="986367"/>
          </a:xfrm>
        </p:grpSpPr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FBED89CD-9732-C5F3-6DAF-7BA2781FBDE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61833" y="2451100"/>
              <a:ext cx="977900" cy="977900"/>
            </a:xfrm>
            <a:prstGeom prst="rect">
              <a:avLst/>
            </a:prstGeom>
          </p:spPr>
        </p:pic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C39E3DE8-7C81-5B52-3A61-3F58B02E4A3A}"/>
                </a:ext>
              </a:extLst>
            </p:cNvPr>
            <p:cNvSpPr/>
            <p:nvPr/>
          </p:nvSpPr>
          <p:spPr>
            <a:xfrm>
              <a:off x="3661833" y="2442633"/>
              <a:ext cx="986367" cy="986367"/>
            </a:xfrm>
            <a:prstGeom prst="ellipse">
              <a:avLst/>
            </a:prstGeom>
            <a:noFill/>
            <a:ln w="19050">
              <a:solidFill>
                <a:srgbClr val="28348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5943812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E88085-5D6D-6B32-D05C-4437F8C67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Idéale pour les chantiers neuf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34EEC1A3-2BDA-8AA6-5E70-DAF090D728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F609D-78BB-49D0-9A5A-E2ED59C531E9}" type="slidenum">
              <a:rPr lang="fr-FR" smtClean="0"/>
              <a:pPr/>
              <a:t>4</a:t>
            </a:fld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A4E0B6-3A74-D57C-20B8-76C2644B76C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701036" y="-2408750"/>
            <a:ext cx="4219927" cy="4062936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AD901DD-16E5-4DE1-B969-D1780F0C2B84}"/>
              </a:ext>
            </a:extLst>
          </p:cNvPr>
          <p:cNvSpPr/>
          <p:nvPr/>
        </p:nvSpPr>
        <p:spPr>
          <a:xfrm>
            <a:off x="634012" y="1746847"/>
            <a:ext cx="3267975" cy="4115560"/>
          </a:xfrm>
          <a:prstGeom prst="roundRect">
            <a:avLst>
              <a:gd name="adj" fmla="val 5990"/>
            </a:avLst>
          </a:prstGeom>
          <a:noFill/>
          <a:ln w="28575">
            <a:solidFill>
              <a:srgbClr val="2834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 : avec coins arrondis en haut 18">
            <a:extLst>
              <a:ext uri="{FF2B5EF4-FFF2-40B4-BE49-F238E27FC236}">
                <a16:creationId xmlns:a16="http://schemas.microsoft.com/office/drawing/2014/main" id="{FCB408D2-0C07-C267-E83E-0A7AEE0EFCC7}"/>
              </a:ext>
            </a:extLst>
          </p:cNvPr>
          <p:cNvSpPr/>
          <p:nvPr/>
        </p:nvSpPr>
        <p:spPr>
          <a:xfrm>
            <a:off x="634012" y="1751081"/>
            <a:ext cx="3267975" cy="581486"/>
          </a:xfrm>
          <a:prstGeom prst="round2SameRect">
            <a:avLst>
              <a:gd name="adj1" fmla="val 38508"/>
              <a:gd name="adj2" fmla="val 0"/>
            </a:avLst>
          </a:prstGeom>
          <a:solidFill>
            <a:srgbClr val="2834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2FE5589-C77E-D547-1A0C-8BAC24295A6F}"/>
              </a:ext>
            </a:extLst>
          </p:cNvPr>
          <p:cNvSpPr txBox="1"/>
          <p:nvPr/>
        </p:nvSpPr>
        <p:spPr>
          <a:xfrm>
            <a:off x="634012" y="1755558"/>
            <a:ext cx="32679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solidFill>
                  <a:schemeClr val="bg1"/>
                </a:solidFill>
                <a:latin typeface="+mj-lt"/>
              </a:rPr>
              <a:t>Prise de pression</a:t>
            </a:r>
            <a:br>
              <a:rPr lang="fr-FR" sz="1600" dirty="0">
                <a:solidFill>
                  <a:schemeClr val="bg1"/>
                </a:solidFill>
                <a:latin typeface="+mj-lt"/>
              </a:rPr>
            </a:br>
            <a:r>
              <a:rPr lang="fr-FR" sz="1600" dirty="0">
                <a:solidFill>
                  <a:schemeClr val="bg1"/>
                </a:solidFill>
                <a:latin typeface="+mj-lt"/>
              </a:rPr>
              <a:t>intégrée</a:t>
            </a:r>
          </a:p>
        </p:txBody>
      </p:sp>
      <p:sp>
        <p:nvSpPr>
          <p:cNvPr id="44" name="Rectangle : coins arrondis 43">
            <a:extLst>
              <a:ext uri="{FF2B5EF4-FFF2-40B4-BE49-F238E27FC236}">
                <a16:creationId xmlns:a16="http://schemas.microsoft.com/office/drawing/2014/main" id="{4CB7AADF-3231-7991-8905-27228F9ECB5F}"/>
              </a:ext>
            </a:extLst>
          </p:cNvPr>
          <p:cNvSpPr/>
          <p:nvPr/>
        </p:nvSpPr>
        <p:spPr>
          <a:xfrm>
            <a:off x="4473507" y="1743589"/>
            <a:ext cx="3267975" cy="4115560"/>
          </a:xfrm>
          <a:prstGeom prst="roundRect">
            <a:avLst>
              <a:gd name="adj" fmla="val 5990"/>
            </a:avLst>
          </a:prstGeom>
          <a:noFill/>
          <a:ln w="28575">
            <a:solidFill>
              <a:srgbClr val="2834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Rectangle : avec coins arrondis en haut 44">
            <a:extLst>
              <a:ext uri="{FF2B5EF4-FFF2-40B4-BE49-F238E27FC236}">
                <a16:creationId xmlns:a16="http://schemas.microsoft.com/office/drawing/2014/main" id="{0EB7F1E9-1B9D-8644-4C7A-0E3CE38BFA1E}"/>
              </a:ext>
            </a:extLst>
          </p:cNvPr>
          <p:cNvSpPr/>
          <p:nvPr/>
        </p:nvSpPr>
        <p:spPr>
          <a:xfrm>
            <a:off x="4473507" y="1747823"/>
            <a:ext cx="3267975" cy="581486"/>
          </a:xfrm>
          <a:prstGeom prst="round2SameRect">
            <a:avLst>
              <a:gd name="adj1" fmla="val 38508"/>
              <a:gd name="adj2" fmla="val 0"/>
            </a:avLst>
          </a:prstGeom>
          <a:solidFill>
            <a:srgbClr val="2834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FF5C94B5-4033-D1C1-C536-D1603E09F42D}"/>
              </a:ext>
            </a:extLst>
          </p:cNvPr>
          <p:cNvSpPr txBox="1"/>
          <p:nvPr/>
        </p:nvSpPr>
        <p:spPr>
          <a:xfrm>
            <a:off x="4473507" y="1752300"/>
            <a:ext cx="32679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solidFill>
                  <a:schemeClr val="bg1"/>
                </a:solidFill>
                <a:latin typeface="+mj-lt"/>
              </a:rPr>
              <a:t>Marquage sur case amovible</a:t>
            </a:r>
          </a:p>
        </p:txBody>
      </p:sp>
      <p:sp>
        <p:nvSpPr>
          <p:cNvPr id="47" name="Rectangle : coins arrondis 46">
            <a:extLst>
              <a:ext uri="{FF2B5EF4-FFF2-40B4-BE49-F238E27FC236}">
                <a16:creationId xmlns:a16="http://schemas.microsoft.com/office/drawing/2014/main" id="{F641EAAA-08D7-526B-05F5-5968B65AC5B0}"/>
              </a:ext>
            </a:extLst>
          </p:cNvPr>
          <p:cNvSpPr/>
          <p:nvPr/>
        </p:nvSpPr>
        <p:spPr>
          <a:xfrm>
            <a:off x="8276264" y="1743589"/>
            <a:ext cx="3267975" cy="4115560"/>
          </a:xfrm>
          <a:prstGeom prst="roundRect">
            <a:avLst>
              <a:gd name="adj" fmla="val 5990"/>
            </a:avLst>
          </a:prstGeom>
          <a:noFill/>
          <a:ln w="28575">
            <a:solidFill>
              <a:srgbClr val="2834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Rectangle : avec coins arrondis en haut 47">
            <a:extLst>
              <a:ext uri="{FF2B5EF4-FFF2-40B4-BE49-F238E27FC236}">
                <a16:creationId xmlns:a16="http://schemas.microsoft.com/office/drawing/2014/main" id="{0A604867-B831-4A93-8118-1FF5D139A6E7}"/>
              </a:ext>
            </a:extLst>
          </p:cNvPr>
          <p:cNvSpPr/>
          <p:nvPr/>
        </p:nvSpPr>
        <p:spPr>
          <a:xfrm>
            <a:off x="8276264" y="1747823"/>
            <a:ext cx="3267975" cy="581486"/>
          </a:xfrm>
          <a:prstGeom prst="round2SameRect">
            <a:avLst>
              <a:gd name="adj1" fmla="val 38508"/>
              <a:gd name="adj2" fmla="val 0"/>
            </a:avLst>
          </a:prstGeom>
          <a:solidFill>
            <a:srgbClr val="2834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4FBED45D-C0F9-F6ED-C5C1-BCF955C8DE52}"/>
              </a:ext>
            </a:extLst>
          </p:cNvPr>
          <p:cNvSpPr txBox="1"/>
          <p:nvPr/>
        </p:nvSpPr>
        <p:spPr>
          <a:xfrm>
            <a:off x="8276264" y="1752300"/>
            <a:ext cx="32679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solidFill>
                  <a:schemeClr val="bg1"/>
                </a:solidFill>
                <a:latin typeface="+mj-lt"/>
              </a:rPr>
              <a:t>Offre système pour toutes les applications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75718E48-F6EC-C11F-449E-F99CE76A1DFB}"/>
              </a:ext>
            </a:extLst>
          </p:cNvPr>
          <p:cNvSpPr txBox="1"/>
          <p:nvPr/>
        </p:nvSpPr>
        <p:spPr>
          <a:xfrm>
            <a:off x="8320252" y="4464225"/>
            <a:ext cx="30463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tx2"/>
                </a:solidFill>
              </a:rPr>
              <a:t>Sous Avis Technique, pour tous les dimensionnements neufs</a:t>
            </a:r>
          </a:p>
        </p:txBody>
      </p:sp>
      <p:pic>
        <p:nvPicPr>
          <p:cNvPr id="51" name="Image 50" descr="Une image contenant Graphique, graphisme, Police, logo&#10;&#10;Le contenu généré par l’IA peut être incorrect.">
            <a:extLst>
              <a:ext uri="{FF2B5EF4-FFF2-40B4-BE49-F238E27FC236}">
                <a16:creationId xmlns:a16="http://schemas.microsoft.com/office/drawing/2014/main" id="{100909B2-92A8-5978-B570-B4303F7EF2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36" b="25578"/>
          <a:stretch>
            <a:fillRect/>
          </a:stretch>
        </p:blipFill>
        <p:spPr>
          <a:xfrm>
            <a:off x="10889606" y="4743030"/>
            <a:ext cx="565829" cy="202489"/>
          </a:xfrm>
          <a:prstGeom prst="rect">
            <a:avLst/>
          </a:prstGeom>
        </p:spPr>
      </p:pic>
      <p:grpSp>
        <p:nvGrpSpPr>
          <p:cNvPr id="52" name="Groupe 51">
            <a:extLst>
              <a:ext uri="{FF2B5EF4-FFF2-40B4-BE49-F238E27FC236}">
                <a16:creationId xmlns:a16="http://schemas.microsoft.com/office/drawing/2014/main" id="{DF7D55F4-C74D-6BA8-BB73-7CCD13035CAD}"/>
              </a:ext>
            </a:extLst>
          </p:cNvPr>
          <p:cNvGrpSpPr>
            <a:grpSpLocks noChangeAspect="1"/>
          </p:cNvGrpSpPr>
          <p:nvPr/>
        </p:nvGrpSpPr>
        <p:grpSpPr>
          <a:xfrm>
            <a:off x="8307860" y="2597233"/>
            <a:ext cx="1389503" cy="1116788"/>
            <a:chOff x="1056540" y="2452162"/>
            <a:chExt cx="2202381" cy="1770124"/>
          </a:xfrm>
        </p:grpSpPr>
        <p:grpSp>
          <p:nvGrpSpPr>
            <p:cNvPr id="53" name="Groupe 52">
              <a:extLst>
                <a:ext uri="{FF2B5EF4-FFF2-40B4-BE49-F238E27FC236}">
                  <a16:creationId xmlns:a16="http://schemas.microsoft.com/office/drawing/2014/main" id="{FD1CBB4B-247F-413F-140A-C596572CB9C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056540" y="2465072"/>
              <a:ext cx="2202381" cy="1757214"/>
              <a:chOff x="5616326" y="4577514"/>
              <a:chExt cx="2098606" cy="1674415"/>
            </a:xfrm>
          </p:grpSpPr>
          <p:grpSp>
            <p:nvGrpSpPr>
              <p:cNvPr id="55" name="Groupe 54">
                <a:extLst>
                  <a:ext uri="{FF2B5EF4-FFF2-40B4-BE49-F238E27FC236}">
                    <a16:creationId xmlns:a16="http://schemas.microsoft.com/office/drawing/2014/main" id="{DB740E73-49B9-9F55-0987-78EF1FA3F963}"/>
                  </a:ext>
                </a:extLst>
              </p:cNvPr>
              <p:cNvGrpSpPr/>
              <p:nvPr/>
            </p:nvGrpSpPr>
            <p:grpSpPr>
              <a:xfrm>
                <a:off x="5616326" y="4592487"/>
                <a:ext cx="2098606" cy="1659442"/>
                <a:chOff x="5616326" y="4592487"/>
                <a:chExt cx="2098606" cy="1659442"/>
              </a:xfrm>
            </p:grpSpPr>
            <p:pic>
              <p:nvPicPr>
                <p:cNvPr id="57" name="Image 56" descr="Une image contenant gadget, accessoire&#10;&#10;Le contenu généré par l’IA peut être incorrect.">
                  <a:extLst>
                    <a:ext uri="{FF2B5EF4-FFF2-40B4-BE49-F238E27FC236}">
                      <a16:creationId xmlns:a16="http://schemas.microsoft.com/office/drawing/2014/main" id="{76F9DA13-4198-4FED-6EDA-7FD2641319F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3837" b="91115" l="4138" r="94450">
                              <a14:foregroundMark x1="49708" y1="9451" x2="39776" y2="9451"/>
                              <a14:foregroundMark x1="87683" y1="6543" x2="80964" y2="12763"/>
                              <a14:foregroundMark x1="80964" y1="12763" x2="81305" y2="3837"/>
                              <a14:foregroundMark x1="81305" y1="3837" x2="89825" y2="7391"/>
                              <a14:foregroundMark x1="94450" y1="7108" x2="94450" y2="10420"/>
                              <a14:foregroundMark x1="80867" y1="80372" x2="78968" y2="94063"/>
                              <a14:foregroundMark x1="78968" y1="94063" x2="89971" y2="91195"/>
                              <a14:foregroundMark x1="89971" y1="91195" x2="90409" y2="74031"/>
                              <a14:foregroundMark x1="90409" y1="74031" x2="80915" y2="74031"/>
                              <a14:foregroundMark x1="80915" y1="74031" x2="71616" y2="77706"/>
                              <a14:foregroundMark x1="71616" y1="77706" x2="72249" y2="81341"/>
                              <a14:foregroundMark x1="50730" y1="77221" x2="42308" y2="90065"/>
                              <a14:foregroundMark x1="42308" y1="90065" x2="48783" y2="76090"/>
                              <a14:foregroundMark x1="48783" y1="76090" x2="46738" y2="72940"/>
                              <a14:foregroundMark x1="12269" y1="78312" x2="5015" y2="86753"/>
                              <a14:foregroundMark x1="5015" y1="86753" x2="15287" y2="96809"/>
                              <a14:foregroundMark x1="15287" y1="96809" x2="25755" y2="90307"/>
                              <a14:foregroundMark x1="25755" y1="90307" x2="21081" y2="78231"/>
                              <a14:foregroundMark x1="21081" y1="78231" x2="11733" y2="71729"/>
                              <a14:foregroundMark x1="11733" y1="71729" x2="7790" y2="73102"/>
                              <a14:foregroundMark x1="6816" y1="74879" x2="4138" y2="85057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37827"/>
                <a:stretch>
                  <a:fillRect/>
                </a:stretch>
              </p:blipFill>
              <p:spPr>
                <a:xfrm>
                  <a:off x="5616326" y="4592487"/>
                  <a:ext cx="1677650" cy="1257207"/>
                </a:xfrm>
                <a:prstGeom prst="rect">
                  <a:avLst/>
                </a:prstGeom>
              </p:spPr>
            </p:pic>
            <p:pic>
              <p:nvPicPr>
                <p:cNvPr id="58" name="Image 57" descr="Une image contenant gadget, accessoire&#10;&#10;Le contenu généré par l’IA peut être incorrect.">
                  <a:extLst>
                    <a:ext uri="{FF2B5EF4-FFF2-40B4-BE49-F238E27FC236}">
                      <a16:creationId xmlns:a16="http://schemas.microsoft.com/office/drawing/2014/main" id="{601AF749-B177-E889-845B-70EC7DB6E99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70598" b="96729" l="4528" r="92746">
                              <a14:foregroundMark x1="4576" y1="78796" x2="12804" y2="89984"/>
                              <a14:foregroundMark x1="74051" y1="74435" x2="85005" y2="87763"/>
                              <a14:foregroundMark x1="85005" y1="87763" x2="85151" y2="87763"/>
                              <a14:foregroundMark x1="92454" y1="80129" x2="92746" y2="86511"/>
                              <a14:foregroundMark x1="39776" y1="78877" x2="56865" y2="85743"/>
                              <a14:foregroundMark x1="56865" y1="85743" x2="57887" y2="86591"/>
                              <a14:foregroundMark x1="37098" y1="78514" x2="45667" y2="83239"/>
                              <a14:foregroundMark x1="45667" y1="83239" x2="45667" y2="83239"/>
                              <a14:foregroundMark x1="7352" y1="75404" x2="14557" y2="79120"/>
                              <a14:foregroundMark x1="6719" y1="75040" x2="9396" y2="7496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67333" r="70365"/>
                <a:stretch>
                  <a:fillRect/>
                </a:stretch>
              </p:blipFill>
              <p:spPr>
                <a:xfrm>
                  <a:off x="7120725" y="4979749"/>
                  <a:ext cx="594207" cy="789498"/>
                </a:xfrm>
                <a:prstGeom prst="rect">
                  <a:avLst/>
                </a:prstGeom>
              </p:spPr>
            </p:pic>
            <p:pic>
              <p:nvPicPr>
                <p:cNvPr id="59" name="Image 58" descr="Une image contenant gadget, accessoire&#10;&#10;Le contenu généré par l’IA peut être incorrect.">
                  <a:extLst>
                    <a:ext uri="{FF2B5EF4-FFF2-40B4-BE49-F238E27FC236}">
                      <a16:creationId xmlns:a16="http://schemas.microsoft.com/office/drawing/2014/main" id="{96FC1BD5-16A1-F4A3-998A-4FBDBC80470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70598" b="96729" l="4528" r="92746">
                              <a14:foregroundMark x1="4576" y1="78796" x2="12804" y2="89984"/>
                              <a14:foregroundMark x1="74051" y1="74435" x2="85005" y2="87763"/>
                              <a14:foregroundMark x1="85005" y1="87763" x2="85151" y2="87763"/>
                              <a14:foregroundMark x1="92454" y1="80129" x2="92746" y2="86511"/>
                              <a14:foregroundMark x1="39776" y1="78877" x2="56865" y2="85743"/>
                              <a14:foregroundMark x1="56865" y1="85743" x2="57887" y2="86591"/>
                              <a14:foregroundMark x1="37098" y1="78514" x2="45667" y2="83239"/>
                              <a14:foregroundMark x1="45667" y1="83239" x2="45667" y2="83239"/>
                              <a14:foregroundMark x1="7352" y1="75404" x2="14557" y2="79120"/>
                              <a14:foregroundMark x1="6719" y1="75040" x2="9396" y2="7496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3612" t="67333" r="35614"/>
                <a:stretch>
                  <a:fillRect/>
                </a:stretch>
              </p:blipFill>
              <p:spPr>
                <a:xfrm>
                  <a:off x="6956981" y="5221090"/>
                  <a:ext cx="617053" cy="789498"/>
                </a:xfrm>
                <a:prstGeom prst="rect">
                  <a:avLst/>
                </a:prstGeom>
              </p:spPr>
            </p:pic>
            <p:pic>
              <p:nvPicPr>
                <p:cNvPr id="60" name="Image 59" descr="Une image contenant gadget, accessoire&#10;&#10;Le contenu généré par l’IA peut être incorrect.">
                  <a:extLst>
                    <a:ext uri="{FF2B5EF4-FFF2-40B4-BE49-F238E27FC236}">
                      <a16:creationId xmlns:a16="http://schemas.microsoft.com/office/drawing/2014/main" id="{3D342D21-9F2B-210A-4181-60E6EB58386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70598" b="96729" l="4528" r="92746">
                              <a14:foregroundMark x1="4576" y1="78796" x2="12804" y2="89984"/>
                              <a14:foregroundMark x1="74051" y1="74435" x2="85005" y2="87763"/>
                              <a14:foregroundMark x1="85005" y1="87763" x2="85151" y2="87763"/>
                              <a14:foregroundMark x1="92454" y1="80129" x2="92746" y2="86511"/>
                              <a14:foregroundMark x1="39776" y1="78877" x2="56865" y2="85743"/>
                              <a14:foregroundMark x1="56865" y1="85743" x2="57887" y2="86591"/>
                              <a14:foregroundMark x1="37098" y1="78514" x2="45667" y2="83239"/>
                              <a14:foregroundMark x1="45667" y1="83239" x2="45667" y2="83239"/>
                              <a14:foregroundMark x1="7352" y1="75404" x2="14557" y2="79120"/>
                              <a14:foregroundMark x1="6719" y1="75040" x2="9396" y2="7496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64151" t="67333"/>
                <a:stretch>
                  <a:fillRect/>
                </a:stretch>
              </p:blipFill>
              <p:spPr>
                <a:xfrm>
                  <a:off x="6716064" y="5462431"/>
                  <a:ext cx="718810" cy="789498"/>
                </a:xfrm>
                <a:prstGeom prst="rect">
                  <a:avLst/>
                </a:prstGeom>
              </p:spPr>
            </p:pic>
          </p:grpSp>
          <p:sp>
            <p:nvSpPr>
              <p:cNvPr id="56" name="Ellipse 55">
                <a:extLst>
                  <a:ext uri="{FF2B5EF4-FFF2-40B4-BE49-F238E27FC236}">
                    <a16:creationId xmlns:a16="http://schemas.microsoft.com/office/drawing/2014/main" id="{ACF58F98-4098-EAB3-9062-A219266BAACA}"/>
                  </a:ext>
                </a:extLst>
              </p:cNvPr>
              <p:cNvSpPr/>
              <p:nvPr/>
            </p:nvSpPr>
            <p:spPr>
              <a:xfrm>
                <a:off x="6877305" y="4577514"/>
                <a:ext cx="378000" cy="378000"/>
              </a:xfrm>
              <a:prstGeom prst="ellipse">
                <a:avLst/>
              </a:prstGeom>
              <a:solidFill>
                <a:srgbClr val="2834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D391BC03-5AF2-A6A6-C292-DD5ADFEA3E52}"/>
                </a:ext>
              </a:extLst>
            </p:cNvPr>
            <p:cNvSpPr/>
            <p:nvPr/>
          </p:nvSpPr>
          <p:spPr>
            <a:xfrm>
              <a:off x="2375496" y="2452162"/>
              <a:ext cx="432000" cy="43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61" name="ZoneTexte 60">
            <a:extLst>
              <a:ext uri="{FF2B5EF4-FFF2-40B4-BE49-F238E27FC236}">
                <a16:creationId xmlns:a16="http://schemas.microsoft.com/office/drawing/2014/main" id="{18629065-988C-83BE-FE46-11FF169151E3}"/>
              </a:ext>
            </a:extLst>
          </p:cNvPr>
          <p:cNvSpPr txBox="1"/>
          <p:nvPr/>
        </p:nvSpPr>
        <p:spPr>
          <a:xfrm>
            <a:off x="8291384" y="2388813"/>
            <a:ext cx="151705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 b="1" dirty="0">
                <a:solidFill>
                  <a:schemeClr val="tx2"/>
                </a:solidFill>
              </a:rPr>
              <a:t>Maison individuelle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B86C1B10-E130-C087-3065-1D0C3740869F}"/>
              </a:ext>
            </a:extLst>
          </p:cNvPr>
          <p:cNvSpPr txBox="1"/>
          <p:nvPr/>
        </p:nvSpPr>
        <p:spPr>
          <a:xfrm>
            <a:off x="10061605" y="2388813"/>
            <a:ext cx="151705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 b="1" dirty="0">
                <a:solidFill>
                  <a:schemeClr val="tx2"/>
                </a:solidFill>
              </a:rPr>
              <a:t>Collectif</a:t>
            </a:r>
          </a:p>
        </p:txBody>
      </p:sp>
      <p:grpSp>
        <p:nvGrpSpPr>
          <p:cNvPr id="63" name="Groupe 62">
            <a:extLst>
              <a:ext uri="{FF2B5EF4-FFF2-40B4-BE49-F238E27FC236}">
                <a16:creationId xmlns:a16="http://schemas.microsoft.com/office/drawing/2014/main" id="{BD200982-4742-B576-7166-F28E5FF2B5A0}"/>
              </a:ext>
            </a:extLst>
          </p:cNvPr>
          <p:cNvGrpSpPr/>
          <p:nvPr/>
        </p:nvGrpSpPr>
        <p:grpSpPr>
          <a:xfrm>
            <a:off x="9929866" y="2558748"/>
            <a:ext cx="1561811" cy="1092160"/>
            <a:chOff x="2275398" y="2646096"/>
            <a:chExt cx="1561811" cy="1092160"/>
          </a:xfrm>
        </p:grpSpPr>
        <p:pic>
          <p:nvPicPr>
            <p:cNvPr id="64" name="Image 63">
              <a:extLst>
                <a:ext uri="{FF2B5EF4-FFF2-40B4-BE49-F238E27FC236}">
                  <a16:creationId xmlns:a16="http://schemas.microsoft.com/office/drawing/2014/main" id="{392DC729-CB70-2550-2713-E1E380987D3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8223" y="2646096"/>
              <a:ext cx="1092160" cy="1092160"/>
            </a:xfrm>
            <a:prstGeom prst="rect">
              <a:avLst/>
            </a:prstGeom>
          </p:spPr>
        </p:pic>
        <p:cxnSp>
          <p:nvCxnSpPr>
            <p:cNvPr id="65" name="Connecteur droit 64">
              <a:extLst>
                <a:ext uri="{FF2B5EF4-FFF2-40B4-BE49-F238E27FC236}">
                  <a16:creationId xmlns:a16="http://schemas.microsoft.com/office/drawing/2014/main" id="{55D3F02A-68EF-0BF3-2B6E-80EE3DE67EB0}"/>
                </a:ext>
              </a:extLst>
            </p:cNvPr>
            <p:cNvCxnSpPr/>
            <p:nvPr/>
          </p:nvCxnSpPr>
          <p:spPr>
            <a:xfrm>
              <a:off x="2275398" y="2748339"/>
              <a:ext cx="0" cy="893237"/>
            </a:xfrm>
            <a:prstGeom prst="line">
              <a:avLst/>
            </a:prstGeom>
            <a:ln>
              <a:solidFill>
                <a:srgbClr val="28348B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6" name="Image 65" descr="Une image contenant gadget, accessoire&#10;&#10;Le contenu généré par l’IA peut être incorrect.">
              <a:extLst>
                <a:ext uri="{FF2B5EF4-FFF2-40B4-BE49-F238E27FC236}">
                  <a16:creationId xmlns:a16="http://schemas.microsoft.com/office/drawing/2014/main" id="{BD654F24-3582-0537-605B-948ACDC776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0598" b="96729" l="4528" r="92746">
                          <a14:foregroundMark x1="4576" y1="78796" x2="12804" y2="89984"/>
                          <a14:foregroundMark x1="74051" y1="74435" x2="85005" y2="87763"/>
                          <a14:foregroundMark x1="85005" y1="87763" x2="85151" y2="87763"/>
                          <a14:foregroundMark x1="92454" y1="80129" x2="92746" y2="86511"/>
                          <a14:foregroundMark x1="39776" y1="78877" x2="56865" y2="85743"/>
                          <a14:foregroundMark x1="56865" y1="85743" x2="57887" y2="86591"/>
                          <a14:foregroundMark x1="37098" y1="78514" x2="45667" y2="83239"/>
                          <a14:foregroundMark x1="45667" y1="83239" x2="45667" y2="83239"/>
                          <a14:foregroundMark x1="7352" y1="75404" x2="14557" y2="79120"/>
                          <a14:foregroundMark x1="6719" y1="75040" x2="9396" y2="7496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7333" r="70365"/>
            <a:stretch>
              <a:fillRect/>
            </a:stretch>
          </p:blipFill>
          <p:spPr>
            <a:xfrm>
              <a:off x="3443780" y="3051012"/>
              <a:ext cx="393429" cy="522733"/>
            </a:xfrm>
            <a:prstGeom prst="rect">
              <a:avLst/>
            </a:prstGeom>
          </p:spPr>
        </p:pic>
        <p:pic>
          <p:nvPicPr>
            <p:cNvPr id="67" name="Image 66" descr="Une image contenant gadget, accessoire&#10;&#10;Le contenu généré par l’IA peut être incorrect.">
              <a:extLst>
                <a:ext uri="{FF2B5EF4-FFF2-40B4-BE49-F238E27FC236}">
                  <a16:creationId xmlns:a16="http://schemas.microsoft.com/office/drawing/2014/main" id="{7C18778D-119F-568C-9E01-A827B47D269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0598" b="96729" l="4528" r="92746">
                          <a14:foregroundMark x1="4576" y1="78796" x2="12804" y2="89984"/>
                          <a14:foregroundMark x1="74051" y1="74435" x2="85005" y2="87763"/>
                          <a14:foregroundMark x1="85005" y1="87763" x2="85151" y2="87763"/>
                          <a14:foregroundMark x1="92454" y1="80129" x2="92746" y2="86511"/>
                          <a14:foregroundMark x1="39776" y1="78877" x2="56865" y2="85743"/>
                          <a14:foregroundMark x1="56865" y1="85743" x2="57887" y2="86591"/>
                          <a14:foregroundMark x1="37098" y1="78514" x2="45667" y2="83239"/>
                          <a14:foregroundMark x1="45667" y1="83239" x2="45667" y2="83239"/>
                          <a14:foregroundMark x1="7352" y1="75404" x2="14557" y2="79120"/>
                          <a14:foregroundMark x1="6719" y1="75040" x2="9396" y2="7496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612" t="67333" r="35614"/>
            <a:stretch>
              <a:fillRect/>
            </a:stretch>
          </p:blipFill>
          <p:spPr>
            <a:xfrm>
              <a:off x="3335364" y="3210806"/>
              <a:ext cx="408555" cy="522733"/>
            </a:xfrm>
            <a:prstGeom prst="rect">
              <a:avLst/>
            </a:prstGeom>
          </p:spPr>
        </p:pic>
      </p:grpSp>
      <p:pic>
        <p:nvPicPr>
          <p:cNvPr id="68" name="Image 67" descr="Une image contenant gadget, accessoire&#10;&#10;Le contenu généré par l’IA peut être incorrect.">
            <a:extLst>
              <a:ext uri="{FF2B5EF4-FFF2-40B4-BE49-F238E27FC236}">
                <a16:creationId xmlns:a16="http://schemas.microsoft.com/office/drawing/2014/main" id="{1288886C-EF3C-ED22-EA8F-C1D0AC5B7B8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0598" b="96729" l="4528" r="92746">
                        <a14:foregroundMark x1="4576" y1="78796" x2="12804" y2="89984"/>
                        <a14:foregroundMark x1="74051" y1="74435" x2="85005" y2="87763"/>
                        <a14:foregroundMark x1="85005" y1="87763" x2="85151" y2="87763"/>
                        <a14:foregroundMark x1="92454" y1="80129" x2="92746" y2="86511"/>
                        <a14:foregroundMark x1="39776" y1="78877" x2="56865" y2="85743"/>
                        <a14:foregroundMark x1="56865" y1="85743" x2="57887" y2="86591"/>
                        <a14:foregroundMark x1="37098" y1="78514" x2="45667" y2="83239"/>
                        <a14:foregroundMark x1="45667" y1="83239" x2="45667" y2="83239"/>
                        <a14:foregroundMark x1="7352" y1="75404" x2="14557" y2="79120"/>
                        <a14:foregroundMark x1="6719" y1="75040" x2="9396" y2="749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151" t="67333"/>
          <a:stretch>
            <a:fillRect/>
          </a:stretch>
        </p:blipFill>
        <p:spPr>
          <a:xfrm>
            <a:off x="10830319" y="3283251"/>
            <a:ext cx="475930" cy="522733"/>
          </a:xfrm>
          <a:prstGeom prst="rect">
            <a:avLst/>
          </a:prstGeom>
        </p:spPr>
      </p:pic>
      <p:sp>
        <p:nvSpPr>
          <p:cNvPr id="69" name="ZoneTexte 68">
            <a:extLst>
              <a:ext uri="{FF2B5EF4-FFF2-40B4-BE49-F238E27FC236}">
                <a16:creationId xmlns:a16="http://schemas.microsoft.com/office/drawing/2014/main" id="{14DD512B-5B37-0AC1-A08A-FFEB1D190825}"/>
              </a:ext>
            </a:extLst>
          </p:cNvPr>
          <p:cNvSpPr txBox="1"/>
          <p:nvPr/>
        </p:nvSpPr>
        <p:spPr>
          <a:xfrm>
            <a:off x="8381475" y="3730067"/>
            <a:ext cx="151705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 b="1" dirty="0" err="1">
                <a:solidFill>
                  <a:schemeClr val="tx2"/>
                </a:solidFill>
              </a:rPr>
              <a:t>EasyHOME</a:t>
            </a:r>
            <a:r>
              <a:rPr lang="fr-FR" sz="1050" b="1" dirty="0">
                <a:solidFill>
                  <a:schemeClr val="tx2"/>
                </a:solidFill>
              </a:rPr>
              <a:t> Hygro </a:t>
            </a:r>
            <a:br>
              <a:rPr lang="fr-FR" sz="1050" b="1" dirty="0">
                <a:solidFill>
                  <a:schemeClr val="tx2"/>
                </a:solidFill>
              </a:rPr>
            </a:br>
            <a:r>
              <a:rPr lang="fr-FR" sz="1050" b="1" dirty="0">
                <a:solidFill>
                  <a:schemeClr val="tx2"/>
                </a:solidFill>
              </a:rPr>
              <a:t>+ BDH</a:t>
            </a:r>
          </a:p>
        </p:txBody>
      </p:sp>
      <p:sp>
        <p:nvSpPr>
          <p:cNvPr id="70" name="ZoneTexte 69">
            <a:extLst>
              <a:ext uri="{FF2B5EF4-FFF2-40B4-BE49-F238E27FC236}">
                <a16:creationId xmlns:a16="http://schemas.microsoft.com/office/drawing/2014/main" id="{C292614B-8868-B757-1900-1D95E064C19D}"/>
              </a:ext>
            </a:extLst>
          </p:cNvPr>
          <p:cNvSpPr txBox="1"/>
          <p:nvPr/>
        </p:nvSpPr>
        <p:spPr>
          <a:xfrm>
            <a:off x="9941804" y="3728019"/>
            <a:ext cx="151705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 b="1" dirty="0" err="1">
                <a:solidFill>
                  <a:schemeClr val="tx2"/>
                </a:solidFill>
              </a:rPr>
              <a:t>EasyVEC</a:t>
            </a:r>
            <a:r>
              <a:rPr lang="fr-FR" sz="1050" b="1" dirty="0">
                <a:solidFill>
                  <a:schemeClr val="tx2"/>
                </a:solidFill>
              </a:rPr>
              <a:t> </a:t>
            </a:r>
            <a:br>
              <a:rPr lang="fr-FR" sz="1050" b="1" dirty="0">
                <a:solidFill>
                  <a:schemeClr val="tx2"/>
                </a:solidFill>
              </a:rPr>
            </a:br>
            <a:r>
              <a:rPr lang="fr-FR" sz="1050" b="1" dirty="0">
                <a:solidFill>
                  <a:schemeClr val="tx2"/>
                </a:solidFill>
              </a:rPr>
              <a:t>+ BDH</a:t>
            </a:r>
          </a:p>
        </p:txBody>
      </p:sp>
      <p:grpSp>
        <p:nvGrpSpPr>
          <p:cNvPr id="82" name="Groupe 81">
            <a:extLst>
              <a:ext uri="{FF2B5EF4-FFF2-40B4-BE49-F238E27FC236}">
                <a16:creationId xmlns:a16="http://schemas.microsoft.com/office/drawing/2014/main" id="{401F0492-8191-4666-3FFA-3E1355549198}"/>
              </a:ext>
            </a:extLst>
          </p:cNvPr>
          <p:cNvGrpSpPr>
            <a:grpSpLocks noChangeAspect="1"/>
          </p:cNvGrpSpPr>
          <p:nvPr/>
        </p:nvGrpSpPr>
        <p:grpSpPr>
          <a:xfrm>
            <a:off x="1571303" y="2481782"/>
            <a:ext cx="1381659" cy="1395224"/>
            <a:chOff x="1656181" y="2607593"/>
            <a:chExt cx="1117174" cy="1128142"/>
          </a:xfrm>
        </p:grpSpPr>
        <p:grpSp>
          <p:nvGrpSpPr>
            <p:cNvPr id="71" name="Groupe 70">
              <a:extLst>
                <a:ext uri="{FF2B5EF4-FFF2-40B4-BE49-F238E27FC236}">
                  <a16:creationId xmlns:a16="http://schemas.microsoft.com/office/drawing/2014/main" id="{E7CFCEFF-2EAB-0BAD-4762-8A39B5152E3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6181" y="2607593"/>
              <a:ext cx="1117174" cy="1128142"/>
              <a:chOff x="4278283" y="1593438"/>
              <a:chExt cx="3635434" cy="3671125"/>
            </a:xfrm>
          </p:grpSpPr>
          <p:pic>
            <p:nvPicPr>
              <p:cNvPr id="72" name="Image 71">
                <a:extLst>
                  <a:ext uri="{FF2B5EF4-FFF2-40B4-BE49-F238E27FC236}">
                    <a16:creationId xmlns:a16="http://schemas.microsoft.com/office/drawing/2014/main" id="{3EE0BC58-D38C-5D14-C07C-3EA671341B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278283" y="1593438"/>
                <a:ext cx="3635434" cy="3671125"/>
              </a:xfrm>
              <a:prstGeom prst="rect">
                <a:avLst/>
              </a:prstGeom>
            </p:spPr>
          </p:pic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009C4E79-2F16-D5A9-D13F-A4400EFAE1E4}"/>
                  </a:ext>
                </a:extLst>
              </p:cNvPr>
              <p:cNvSpPr/>
              <p:nvPr/>
            </p:nvSpPr>
            <p:spPr>
              <a:xfrm>
                <a:off x="5545932" y="4179459"/>
                <a:ext cx="18000" cy="72000"/>
              </a:xfrm>
              <a:prstGeom prst="rect">
                <a:avLst/>
              </a:prstGeom>
              <a:solidFill>
                <a:srgbClr val="59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07E20630-A1EA-2693-F34B-070A5012CEF5}"/>
                  </a:ext>
                </a:extLst>
              </p:cNvPr>
              <p:cNvSpPr/>
              <p:nvPr/>
            </p:nvSpPr>
            <p:spPr>
              <a:xfrm>
                <a:off x="5579270" y="4179459"/>
                <a:ext cx="28800" cy="72000"/>
              </a:xfrm>
              <a:prstGeom prst="rect">
                <a:avLst/>
              </a:prstGeom>
              <a:solidFill>
                <a:srgbClr val="59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35921416-39F5-D1A2-27C4-59C5F6CC1B6F}"/>
                  </a:ext>
                </a:extLst>
              </p:cNvPr>
              <p:cNvSpPr/>
              <p:nvPr/>
            </p:nvSpPr>
            <p:spPr>
              <a:xfrm>
                <a:off x="5617370" y="4179459"/>
                <a:ext cx="28800" cy="72000"/>
              </a:xfrm>
              <a:prstGeom prst="rect">
                <a:avLst/>
              </a:prstGeom>
              <a:solidFill>
                <a:srgbClr val="45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AD558A77-5582-66AD-359B-A07005C0C1DB}"/>
                  </a:ext>
                </a:extLst>
              </p:cNvPr>
              <p:cNvSpPr/>
              <p:nvPr/>
            </p:nvSpPr>
            <p:spPr>
              <a:xfrm>
                <a:off x="5655471" y="4179459"/>
                <a:ext cx="28800" cy="72000"/>
              </a:xfrm>
              <a:prstGeom prst="rect">
                <a:avLst/>
              </a:prstGeom>
              <a:solidFill>
                <a:srgbClr val="59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7CDA06E9-F94A-7D50-44D0-CC5B84C2B919}"/>
                  </a:ext>
                </a:extLst>
              </p:cNvPr>
              <p:cNvSpPr/>
              <p:nvPr/>
            </p:nvSpPr>
            <p:spPr>
              <a:xfrm>
                <a:off x="5693569" y="4179459"/>
                <a:ext cx="28800" cy="72000"/>
              </a:xfrm>
              <a:prstGeom prst="rect">
                <a:avLst/>
              </a:prstGeom>
              <a:solidFill>
                <a:srgbClr val="59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8" name="Ellipse 77">
              <a:extLst>
                <a:ext uri="{FF2B5EF4-FFF2-40B4-BE49-F238E27FC236}">
                  <a16:creationId xmlns:a16="http://schemas.microsoft.com/office/drawing/2014/main" id="{D27B68D5-A693-EAB0-A199-1E7D2D2E61F2}"/>
                </a:ext>
              </a:extLst>
            </p:cNvPr>
            <p:cNvSpPr/>
            <p:nvPr/>
          </p:nvSpPr>
          <p:spPr>
            <a:xfrm>
              <a:off x="1944243" y="3242449"/>
              <a:ext cx="288000" cy="288000"/>
            </a:xfrm>
            <a:prstGeom prst="ellipse">
              <a:avLst/>
            </a:prstGeom>
            <a:noFill/>
            <a:ln w="38100">
              <a:solidFill>
                <a:schemeClr val="bg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80" name="ZoneTexte 79">
            <a:extLst>
              <a:ext uri="{FF2B5EF4-FFF2-40B4-BE49-F238E27FC236}">
                <a16:creationId xmlns:a16="http://schemas.microsoft.com/office/drawing/2014/main" id="{28ACC579-B775-A85E-29BB-208E6EE4A7D5}"/>
              </a:ext>
            </a:extLst>
          </p:cNvPr>
          <p:cNvSpPr txBox="1"/>
          <p:nvPr/>
        </p:nvSpPr>
        <p:spPr>
          <a:xfrm>
            <a:off x="727007" y="4018455"/>
            <a:ext cx="319072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dirty="0">
                <a:solidFill>
                  <a:schemeClr val="tx2"/>
                </a:solidFill>
              </a:rPr>
              <a:t>La seule bouche hygro avec prise de pression intégrée </a:t>
            </a:r>
            <a:r>
              <a:rPr lang="fr-FR" sz="1400" b="1" dirty="0">
                <a:solidFill>
                  <a:schemeClr val="tx2"/>
                </a:solidFill>
              </a:rPr>
              <a:t>= mesure simplifiée et stabilisée</a:t>
            </a:r>
          </a:p>
          <a:p>
            <a:endParaRPr lang="fr-FR" sz="1400" b="1" dirty="0">
              <a:solidFill>
                <a:schemeClr val="tx2"/>
              </a:solidFill>
            </a:endParaRPr>
          </a:p>
          <a:p>
            <a:r>
              <a:rPr lang="fr-FR" sz="1400" b="1" dirty="0">
                <a:solidFill>
                  <a:schemeClr val="tx2"/>
                </a:solidFill>
              </a:rPr>
              <a:t>Réception              facilitée</a:t>
            </a:r>
          </a:p>
          <a:p>
            <a:endParaRPr lang="fr-FR" sz="1400" b="1" dirty="0">
              <a:solidFill>
                <a:schemeClr val="tx2"/>
              </a:solidFill>
            </a:endParaRPr>
          </a:p>
        </p:txBody>
      </p:sp>
      <p:pic>
        <p:nvPicPr>
          <p:cNvPr id="81" name="Image 80" descr="Une image contenant Graphique, graphisme, Police, logo&#10;&#10;Le contenu généré par l’IA peut être incorrect.">
            <a:extLst>
              <a:ext uri="{FF2B5EF4-FFF2-40B4-BE49-F238E27FC236}">
                <a16:creationId xmlns:a16="http://schemas.microsoft.com/office/drawing/2014/main" id="{B773F62B-D1DE-A81C-7B2C-56C3F30660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36" b="25578"/>
          <a:stretch>
            <a:fillRect/>
          </a:stretch>
        </p:blipFill>
        <p:spPr>
          <a:xfrm>
            <a:off x="1733155" y="4945519"/>
            <a:ext cx="565829" cy="202489"/>
          </a:xfrm>
          <a:prstGeom prst="rect">
            <a:avLst/>
          </a:prstGeom>
        </p:spPr>
      </p:pic>
      <p:pic>
        <p:nvPicPr>
          <p:cNvPr id="83" name="Image 82">
            <a:extLst>
              <a:ext uri="{FF2B5EF4-FFF2-40B4-BE49-F238E27FC236}">
                <a16:creationId xmlns:a16="http://schemas.microsoft.com/office/drawing/2014/main" id="{4C3BB28E-6A7D-7F1F-C658-9824CD80BCD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00" b="7786"/>
          <a:stretch/>
        </p:blipFill>
        <p:spPr>
          <a:xfrm>
            <a:off x="5285129" y="2452819"/>
            <a:ext cx="1687871" cy="1426387"/>
          </a:xfrm>
          <a:prstGeom prst="rect">
            <a:avLst/>
          </a:prstGeom>
        </p:spPr>
      </p:pic>
      <p:sp>
        <p:nvSpPr>
          <p:cNvPr id="84" name="ZoneTexte 83">
            <a:extLst>
              <a:ext uri="{FF2B5EF4-FFF2-40B4-BE49-F238E27FC236}">
                <a16:creationId xmlns:a16="http://schemas.microsoft.com/office/drawing/2014/main" id="{E486FA7E-4295-2CAB-E5CC-97922F54BDC1}"/>
              </a:ext>
            </a:extLst>
          </p:cNvPr>
          <p:cNvSpPr txBox="1"/>
          <p:nvPr/>
        </p:nvSpPr>
        <p:spPr>
          <a:xfrm>
            <a:off x="4658718" y="4018455"/>
            <a:ext cx="309997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tx2"/>
                </a:solidFill>
              </a:rPr>
              <a:t>Marquage déporté sur la case amovible pour faciliter sa lecture</a:t>
            </a:r>
            <a:br>
              <a:rPr lang="fr-FR" sz="1400" dirty="0">
                <a:solidFill>
                  <a:schemeClr val="tx2"/>
                </a:solidFill>
              </a:rPr>
            </a:br>
            <a:r>
              <a:rPr lang="fr-FR" sz="1400" i="1" dirty="0">
                <a:solidFill>
                  <a:schemeClr val="tx2"/>
                </a:solidFill>
              </a:rPr>
              <a:t>(réf, désignation, N° AT, QB37)</a:t>
            </a:r>
          </a:p>
        </p:txBody>
      </p:sp>
      <p:sp>
        <p:nvSpPr>
          <p:cNvPr id="85" name="Ellipse 84">
            <a:extLst>
              <a:ext uri="{FF2B5EF4-FFF2-40B4-BE49-F238E27FC236}">
                <a16:creationId xmlns:a16="http://schemas.microsoft.com/office/drawing/2014/main" id="{9EEB89DC-2B8F-4B7E-0612-AE8189B0C31A}"/>
              </a:ext>
            </a:extLst>
          </p:cNvPr>
          <p:cNvSpPr/>
          <p:nvPr/>
        </p:nvSpPr>
        <p:spPr>
          <a:xfrm rot="20271506">
            <a:off x="5798251" y="2982191"/>
            <a:ext cx="844708" cy="282534"/>
          </a:xfrm>
          <a:prstGeom prst="ellipse">
            <a:avLst/>
          </a:prstGeom>
          <a:noFill/>
          <a:ln w="38100">
            <a:solidFill>
              <a:schemeClr val="bg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980830C-4B78-3D1F-E4F3-23469BFF588B}"/>
              </a:ext>
            </a:extLst>
          </p:cNvPr>
          <p:cNvSpPr txBox="1"/>
          <p:nvPr/>
        </p:nvSpPr>
        <p:spPr>
          <a:xfrm>
            <a:off x="8320251" y="5151099"/>
            <a:ext cx="304637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u="sng" dirty="0">
                <a:solidFill>
                  <a:schemeClr val="tx2"/>
                </a:solidFill>
              </a:rPr>
              <a:t>Maison Individuelle </a:t>
            </a:r>
            <a:r>
              <a:rPr lang="fr-FR" sz="1050" dirty="0">
                <a:solidFill>
                  <a:schemeClr val="tx2"/>
                </a:solidFill>
              </a:rPr>
              <a:t>: AT N° 14.5_25-2320</a:t>
            </a:r>
          </a:p>
          <a:p>
            <a:r>
              <a:rPr lang="fr-FR" sz="1050" u="sng" dirty="0">
                <a:solidFill>
                  <a:schemeClr val="tx2"/>
                </a:solidFill>
              </a:rPr>
              <a:t>Collectif</a:t>
            </a:r>
            <a:r>
              <a:rPr lang="fr-FR" sz="1050" dirty="0">
                <a:solidFill>
                  <a:schemeClr val="tx2"/>
                </a:solidFill>
              </a:rPr>
              <a:t> : AT N° 14.5_25-2319</a:t>
            </a:r>
          </a:p>
        </p:txBody>
      </p:sp>
    </p:spTree>
    <p:extLst>
      <p:ext uri="{BB962C8B-B14F-4D97-AF65-F5344CB8AC3E}">
        <p14:creationId xmlns:p14="http://schemas.microsoft.com/office/powerpoint/2010/main" val="2513747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D0EFE1E-A859-0A3D-C193-76E999B0916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715750" y="6230938"/>
            <a:ext cx="476250" cy="276225"/>
          </a:xfrm>
        </p:spPr>
        <p:txBody>
          <a:bodyPr/>
          <a:lstStyle/>
          <a:p>
            <a:fld id="{498F609D-78BB-49D0-9A5A-E2ED59C531E9}" type="slidenum">
              <a:rPr lang="fr-FR" smtClean="0"/>
              <a:pPr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4368575"/>
      </p:ext>
    </p:extLst>
  </p:cSld>
  <p:clrMapOvr>
    <a:masterClrMapping/>
  </p:clrMapOvr>
</p:sld>
</file>

<file path=ppt/theme/theme1.xml><?xml version="1.0" encoding="utf-8"?>
<a:theme xmlns:a="http://schemas.openxmlformats.org/drawingml/2006/main" name="aldes">
  <a:themeElements>
    <a:clrScheme name="Pallette Aldes Masque">
      <a:dk1>
        <a:sysClr val="windowText" lastClr="000000"/>
      </a:dk1>
      <a:lt1>
        <a:sysClr val="window" lastClr="FFFFFF"/>
      </a:lt1>
      <a:dk2>
        <a:srgbClr val="28348B"/>
      </a:dk2>
      <a:lt2>
        <a:srgbClr val="C93B72"/>
      </a:lt2>
      <a:accent1>
        <a:srgbClr val="F8B368"/>
      </a:accent1>
      <a:accent2>
        <a:srgbClr val="2BB5B8"/>
      </a:accent2>
      <a:accent3>
        <a:srgbClr val="587031"/>
      </a:accent3>
      <a:accent4>
        <a:srgbClr val="77C3DA"/>
      </a:accent4>
      <a:accent5>
        <a:srgbClr val="001998"/>
      </a:accent5>
      <a:accent6>
        <a:srgbClr val="C93B72"/>
      </a:accent6>
      <a:hlink>
        <a:srgbClr val="F8B368"/>
      </a:hlink>
      <a:folHlink>
        <a:srgbClr val="2BB5B8"/>
      </a:folHlink>
    </a:clrScheme>
    <a:fontScheme name="Aldes Masque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aldes" id="{D8FBB1C9-AB26-4F32-B5B9-DE91BDA49DFC}" vid="{58E4CF3B-2914-4445-833A-B5698BAA620B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770be73-3017-40b1-88c6-6d3b605094b7" xsi:nil="true"/>
    <lcf76f155ced4ddcb4097134ff3c332f xmlns="2ab6818c-0bbd-4fa8-a25e-34fca04506ac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E4E2B7131A8FE41BFED3DFFDBC435AE" ma:contentTypeVersion="21" ma:contentTypeDescription="Crée un document." ma:contentTypeScope="" ma:versionID="1d83a04018d39c3c43a2c01e17f90dbc">
  <xsd:schema xmlns:xsd="http://www.w3.org/2001/XMLSchema" xmlns:xs="http://www.w3.org/2001/XMLSchema" xmlns:p="http://schemas.microsoft.com/office/2006/metadata/properties" xmlns:ns2="2ab6818c-0bbd-4fa8-a25e-34fca04506ac" xmlns:ns3="6770be73-3017-40b1-88c6-6d3b605094b7" targetNamespace="http://schemas.microsoft.com/office/2006/metadata/properties" ma:root="true" ma:fieldsID="d8c1ebdf98610b1a9ccad697e25c9098" ns2:_="" ns3:_="">
    <xsd:import namespace="2ab6818c-0bbd-4fa8-a25e-34fca04506ac"/>
    <xsd:import namespace="6770be73-3017-40b1-88c6-6d3b605094b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b6818c-0bbd-4fa8-a25e-34fca04506a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alises d’images" ma:readOnly="false" ma:fieldId="{5cf76f15-5ced-4ddc-b409-7134ff3c332f}" ma:taxonomyMulti="true" ma:sspId="85f49711-52df-41bf-9eef-54691d54bc0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70be73-3017-40b1-88c6-6d3b605094b7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341a9ed3-83b7-485a-9f2b-c5c6fd4b4473}" ma:internalName="TaxCatchAll" ma:showField="CatchAllData" ma:web="6770be73-3017-40b1-88c6-6d3b605094b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7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970FEDA-A37D-4AE4-ACA9-696AD0FC4A0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1D4D4DE-9DA4-4929-9A2A-7FF71F67AEA5}">
  <ds:schemaRefs>
    <ds:schemaRef ds:uri="http://schemas.microsoft.com/office/2006/documentManagement/types"/>
    <ds:schemaRef ds:uri="http://purl.org/dc/terms/"/>
    <ds:schemaRef ds:uri="2ab6818c-0bbd-4fa8-a25e-34fca04506ac"/>
    <ds:schemaRef ds:uri="http://purl.org/dc/dcmitype/"/>
    <ds:schemaRef ds:uri="http://schemas.microsoft.com/office/infopath/2007/PartnerControls"/>
    <ds:schemaRef ds:uri="6770be73-3017-40b1-88c6-6d3b605094b7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1FE7193D-FFFA-41DC-AAE4-4CA8174A34A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ab6818c-0bbd-4fa8-a25e-34fca04506ac"/>
    <ds:schemaRef ds:uri="6770be73-3017-40b1-88c6-6d3b605094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aldes</Template>
  <TotalTime>576</TotalTime>
  <Words>263</Words>
  <Application>Microsoft Office PowerPoint</Application>
  <PresentationFormat>Grand écran</PresentationFormat>
  <Paragraphs>57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8" baseType="lpstr">
      <vt:lpstr>Arial</vt:lpstr>
      <vt:lpstr>Arial Black</vt:lpstr>
      <vt:lpstr>aldes</vt:lpstr>
      <vt:lpstr>BDH  BOUCHE À DÉTECTION D’HUMIDITÉ</vt:lpstr>
      <vt:lpstr>BDH : les évolutions</vt:lpstr>
      <vt:lpstr>Une technologie éprouvée</vt:lpstr>
      <vt:lpstr>Idéale pour les chantiers neuf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Demotes-Mainard Jean-Baptiste</dc:creator>
  <cp:lastModifiedBy>Pierre Rouy</cp:lastModifiedBy>
  <cp:revision>3</cp:revision>
  <dcterms:created xsi:type="dcterms:W3CDTF">2023-04-05T12:50:43Z</dcterms:created>
  <dcterms:modified xsi:type="dcterms:W3CDTF">2026-07-01T13:21:43Z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0x010100EE4E2B7131A8FE41BFED3DFFDBC435AE</vt:lpwstr>
  </property>
  <property fmtid="{D5CDD505-2E9C-101B-9397-08002B2CF9AE}" pid="3" name="MediaServiceImageTags">
    <vt:lpwstr/>
  </property>
</Properties>
</file>